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93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ACF604-92F2-4E68-9D1A-F9A731052FE9}" v="24" dt="2021-02-25T19:46:21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Empey" userId="9f22ceb6-134b-42d2-9c40-1a9b4f0ed5c3" providerId="ADAL" clId="{5FACF604-92F2-4E68-9D1A-F9A731052FE9}"/>
    <pc:docChg chg="custSel modSld">
      <pc:chgData name="Kevin Empey" userId="9f22ceb6-134b-42d2-9c40-1a9b4f0ed5c3" providerId="ADAL" clId="{5FACF604-92F2-4E68-9D1A-F9A731052FE9}" dt="2021-02-25T19:46:21.634" v="256" actId="1076"/>
      <pc:docMkLst>
        <pc:docMk/>
      </pc:docMkLst>
      <pc:sldChg chg="addSp delSp modSp mod">
        <pc:chgData name="Kevin Empey" userId="9f22ceb6-134b-42d2-9c40-1a9b4f0ed5c3" providerId="ADAL" clId="{5FACF604-92F2-4E68-9D1A-F9A731052FE9}" dt="2021-02-25T19:46:21.634" v="256" actId="1076"/>
        <pc:sldMkLst>
          <pc:docMk/>
          <pc:sldMk cId="2240597772" sldId="11932"/>
        </pc:sldMkLst>
        <pc:spChg chg="del mod">
          <ac:chgData name="Kevin Empey" userId="9f22ceb6-134b-42d2-9c40-1a9b4f0ed5c3" providerId="ADAL" clId="{5FACF604-92F2-4E68-9D1A-F9A731052FE9}" dt="2021-02-25T19:37:48.512" v="9" actId="478"/>
          <ac:spMkLst>
            <pc:docMk/>
            <pc:sldMk cId="2240597772" sldId="11932"/>
            <ac:spMk id="11" creationId="{7B4BEF90-5621-4B5B-A5DC-B256F4F166E3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12" creationId="{21B003DE-463F-4E21-A4A8-31EB1BE8254B}"/>
          </ac:spMkLst>
        </pc:spChg>
        <pc:spChg chg="del mod">
          <ac:chgData name="Kevin Empey" userId="9f22ceb6-134b-42d2-9c40-1a9b4f0ed5c3" providerId="ADAL" clId="{5FACF604-92F2-4E68-9D1A-F9A731052FE9}" dt="2021-02-25T19:37:53.377" v="10" actId="478"/>
          <ac:spMkLst>
            <pc:docMk/>
            <pc:sldMk cId="2240597772" sldId="11932"/>
            <ac:spMk id="13" creationId="{B18B3470-3DA3-4A22-9E37-64526AFC1D43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14" creationId="{CB5042DD-D5AD-4740-B278-5C353910C935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15" creationId="{43775BEA-1074-411B-B63E-7F7DB2D9723B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16" creationId="{6E71B685-69F7-455B-987E-E04E291FDA2A}"/>
          </ac:spMkLst>
        </pc:spChg>
        <pc:spChg chg="del mod">
          <ac:chgData name="Kevin Empey" userId="9f22ceb6-134b-42d2-9c40-1a9b4f0ed5c3" providerId="ADAL" clId="{5FACF604-92F2-4E68-9D1A-F9A731052FE9}" dt="2021-02-25T19:38:07.152" v="11" actId="478"/>
          <ac:spMkLst>
            <pc:docMk/>
            <pc:sldMk cId="2240597772" sldId="11932"/>
            <ac:spMk id="17" creationId="{BA4E797E-E45F-44C3-BACE-42410B094C35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18" creationId="{1A2B3E26-CD5E-418A-A269-B3283B6EE6CE}"/>
          </ac:spMkLst>
        </pc:spChg>
        <pc:spChg chg="del mod">
          <ac:chgData name="Kevin Empey" userId="9f22ceb6-134b-42d2-9c40-1a9b4f0ed5c3" providerId="ADAL" clId="{5FACF604-92F2-4E68-9D1A-F9A731052FE9}" dt="2021-02-25T19:38:07.152" v="11" actId="478"/>
          <ac:spMkLst>
            <pc:docMk/>
            <pc:sldMk cId="2240597772" sldId="11932"/>
            <ac:spMk id="19" creationId="{40A581E7-0195-4135-8DDE-7E9D23F88404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20" creationId="{FA3D2E10-F4C6-4D52-AFBD-1199E44D80A6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24" creationId="{67D2A8E4-BEC0-47C8-AA0A-D2089CC13967}"/>
          </ac:spMkLst>
        </pc:spChg>
        <pc:spChg chg="del mod">
          <ac:chgData name="Kevin Empey" userId="9f22ceb6-134b-42d2-9c40-1a9b4f0ed5c3" providerId="ADAL" clId="{5FACF604-92F2-4E68-9D1A-F9A731052FE9}" dt="2021-02-25T19:38:07.152" v="11" actId="478"/>
          <ac:spMkLst>
            <pc:docMk/>
            <pc:sldMk cId="2240597772" sldId="11932"/>
            <ac:spMk id="25" creationId="{056774EA-2CDF-4F30-8E3F-4307B0C83FA1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26" creationId="{654CDDBC-B743-47B8-9B20-8BDC22416813}"/>
          </ac:spMkLst>
        </pc:spChg>
        <pc:spChg chg="del mod">
          <ac:chgData name="Kevin Empey" userId="9f22ceb6-134b-42d2-9c40-1a9b4f0ed5c3" providerId="ADAL" clId="{5FACF604-92F2-4E68-9D1A-F9A731052FE9}" dt="2021-02-25T19:38:07.152" v="11" actId="478"/>
          <ac:spMkLst>
            <pc:docMk/>
            <pc:sldMk cId="2240597772" sldId="11932"/>
            <ac:spMk id="28" creationId="{4C5DCC87-7BE7-4205-95CE-D844FAE17973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29" creationId="{9760548A-6A8F-419C-9533-B1342EEF62CA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30" creationId="{E75293DB-0CCC-4907-8947-1D294E851DE1}"/>
          </ac:spMkLst>
        </pc:spChg>
        <pc:spChg chg="del mod">
          <ac:chgData name="Kevin Empey" userId="9f22ceb6-134b-42d2-9c40-1a9b4f0ed5c3" providerId="ADAL" clId="{5FACF604-92F2-4E68-9D1A-F9A731052FE9}" dt="2021-02-25T19:38:07.152" v="11" actId="478"/>
          <ac:spMkLst>
            <pc:docMk/>
            <pc:sldMk cId="2240597772" sldId="11932"/>
            <ac:spMk id="31" creationId="{F3B6B59D-312F-42A2-B29F-09FF763B15BC}"/>
          </ac:spMkLst>
        </pc:spChg>
        <pc:spChg chg="mod">
          <ac:chgData name="Kevin Empey" userId="9f22ceb6-134b-42d2-9c40-1a9b4f0ed5c3" providerId="ADAL" clId="{5FACF604-92F2-4E68-9D1A-F9A731052FE9}" dt="2021-02-25T19:46:21.634" v="256" actId="1076"/>
          <ac:spMkLst>
            <pc:docMk/>
            <pc:sldMk cId="2240597772" sldId="11932"/>
            <ac:spMk id="32" creationId="{5E0156A1-53B2-43C4-A0D3-2039C5EDC8C6}"/>
          </ac:spMkLst>
        </pc:spChg>
        <pc:spChg chg="del">
          <ac:chgData name="Kevin Empey" userId="9f22ceb6-134b-42d2-9c40-1a9b4f0ed5c3" providerId="ADAL" clId="{5FACF604-92F2-4E68-9D1A-F9A731052FE9}" dt="2021-02-25T19:37:28.452" v="6" actId="478"/>
          <ac:spMkLst>
            <pc:docMk/>
            <pc:sldMk cId="2240597772" sldId="11932"/>
            <ac:spMk id="35" creationId="{EEFCCF6F-3CD7-4BBC-AB4E-D4208ECF4972}"/>
          </ac:spMkLst>
        </pc:spChg>
        <pc:spChg chg="del">
          <ac:chgData name="Kevin Empey" userId="9f22ceb6-134b-42d2-9c40-1a9b4f0ed5c3" providerId="ADAL" clId="{5FACF604-92F2-4E68-9D1A-F9A731052FE9}" dt="2021-02-25T19:37:33.088" v="7" actId="478"/>
          <ac:spMkLst>
            <pc:docMk/>
            <pc:sldMk cId="2240597772" sldId="11932"/>
            <ac:spMk id="36" creationId="{9E71C18A-4457-4C02-AF4D-C7080FB7AFD1}"/>
          </ac:spMkLst>
        </pc:spChg>
        <pc:spChg chg="del">
          <ac:chgData name="Kevin Empey" userId="9f22ceb6-134b-42d2-9c40-1a9b4f0ed5c3" providerId="ADAL" clId="{5FACF604-92F2-4E68-9D1A-F9A731052FE9}" dt="2021-02-25T19:37:33.088" v="7" actId="478"/>
          <ac:spMkLst>
            <pc:docMk/>
            <pc:sldMk cId="2240597772" sldId="11932"/>
            <ac:spMk id="37" creationId="{CF739D73-34F0-41D7-A35E-8F0C0474C970}"/>
          </ac:spMkLst>
        </pc:spChg>
        <pc:spChg chg="del">
          <ac:chgData name="Kevin Empey" userId="9f22ceb6-134b-42d2-9c40-1a9b4f0ed5c3" providerId="ADAL" clId="{5FACF604-92F2-4E68-9D1A-F9A731052FE9}" dt="2021-02-25T19:37:33.088" v="7" actId="478"/>
          <ac:spMkLst>
            <pc:docMk/>
            <pc:sldMk cId="2240597772" sldId="11932"/>
            <ac:spMk id="38" creationId="{6DE90718-149F-4378-A60C-92D03C2E9B1C}"/>
          </ac:spMkLst>
        </pc:spChg>
        <pc:spChg chg="del">
          <ac:chgData name="Kevin Empey" userId="9f22ceb6-134b-42d2-9c40-1a9b4f0ed5c3" providerId="ADAL" clId="{5FACF604-92F2-4E68-9D1A-F9A731052FE9}" dt="2021-02-25T19:37:33.088" v="7" actId="478"/>
          <ac:spMkLst>
            <pc:docMk/>
            <pc:sldMk cId="2240597772" sldId="11932"/>
            <ac:spMk id="39" creationId="{A9C477F5-F509-41DD-97A3-726D129F4D0B}"/>
          </ac:spMkLst>
        </pc:spChg>
        <pc:spChg chg="del">
          <ac:chgData name="Kevin Empey" userId="9f22ceb6-134b-42d2-9c40-1a9b4f0ed5c3" providerId="ADAL" clId="{5FACF604-92F2-4E68-9D1A-F9A731052FE9}" dt="2021-02-25T19:37:33.088" v="7" actId="478"/>
          <ac:spMkLst>
            <pc:docMk/>
            <pc:sldMk cId="2240597772" sldId="11932"/>
            <ac:spMk id="40" creationId="{0AEDEE3F-C2DF-4E41-BBAA-C455BBFF51E9}"/>
          </ac:spMkLst>
        </pc:spChg>
        <pc:spChg chg="mod">
          <ac:chgData name="Kevin Empey" userId="9f22ceb6-134b-42d2-9c40-1a9b4f0ed5c3" providerId="ADAL" clId="{5FACF604-92F2-4E68-9D1A-F9A731052FE9}" dt="2021-02-25T19:43:18.370" v="161" actId="5793"/>
          <ac:spMkLst>
            <pc:docMk/>
            <pc:sldMk cId="2240597772" sldId="11932"/>
            <ac:spMk id="41" creationId="{E50BD991-C6A5-4C91-BAC7-5285597C5437}"/>
          </ac:spMkLst>
        </pc:spChg>
        <pc:spChg chg="mod">
          <ac:chgData name="Kevin Empey" userId="9f22ceb6-134b-42d2-9c40-1a9b4f0ed5c3" providerId="ADAL" clId="{5FACF604-92F2-4E68-9D1A-F9A731052FE9}" dt="2021-02-25T19:44:54.468" v="246" actId="113"/>
          <ac:spMkLst>
            <pc:docMk/>
            <pc:sldMk cId="2240597772" sldId="11932"/>
            <ac:spMk id="43" creationId="{217565A1-D51D-45C7-AE8D-E2E0217CD19A}"/>
          </ac:spMkLst>
        </pc:spChg>
        <pc:spChg chg="mod">
          <ac:chgData name="Kevin Empey" userId="9f22ceb6-134b-42d2-9c40-1a9b4f0ed5c3" providerId="ADAL" clId="{5FACF604-92F2-4E68-9D1A-F9A731052FE9}" dt="2021-02-25T19:40:36.540" v="34" actId="1076"/>
          <ac:spMkLst>
            <pc:docMk/>
            <pc:sldMk cId="2240597772" sldId="11932"/>
            <ac:spMk id="44" creationId="{43ACABBD-932E-4A17-9B5C-12C2D0221BC4}"/>
          </ac:spMkLst>
        </pc:spChg>
        <pc:grpChg chg="mod">
          <ac:chgData name="Kevin Empey" userId="9f22ceb6-134b-42d2-9c40-1a9b4f0ed5c3" providerId="ADAL" clId="{5FACF604-92F2-4E68-9D1A-F9A731052FE9}" dt="2021-02-25T19:46:21.634" v="256" actId="1076"/>
          <ac:grpSpMkLst>
            <pc:docMk/>
            <pc:sldMk cId="2240597772" sldId="11932"/>
            <ac:grpSpMk id="4" creationId="{6E0D06AE-D252-4CEE-800C-CA3D8BF98E1B}"/>
          </ac:grpSpMkLst>
        </pc:grpChg>
        <pc:grpChg chg="mod">
          <ac:chgData name="Kevin Empey" userId="9f22ceb6-134b-42d2-9c40-1a9b4f0ed5c3" providerId="ADAL" clId="{5FACF604-92F2-4E68-9D1A-F9A731052FE9}" dt="2021-02-25T19:46:21.634" v="256" actId="1076"/>
          <ac:grpSpMkLst>
            <pc:docMk/>
            <pc:sldMk cId="2240597772" sldId="11932"/>
            <ac:grpSpMk id="6" creationId="{14CE5C75-024D-4A10-8C85-40AB9F926FBA}"/>
          </ac:grpSpMkLst>
        </pc:grpChg>
        <pc:grpChg chg="mod">
          <ac:chgData name="Kevin Empey" userId="9f22ceb6-134b-42d2-9c40-1a9b4f0ed5c3" providerId="ADAL" clId="{5FACF604-92F2-4E68-9D1A-F9A731052FE9}" dt="2021-02-25T19:46:21.634" v="256" actId="1076"/>
          <ac:grpSpMkLst>
            <pc:docMk/>
            <pc:sldMk cId="2240597772" sldId="11932"/>
            <ac:grpSpMk id="7" creationId="{4FB1593C-01F7-47BB-BF2A-1204983CB4E4}"/>
          </ac:grpSpMkLst>
        </pc:grp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5" creationId="{BC7FBC2B-809A-4C74-A86D-25858083121F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8" creationId="{233F5F3E-4D3C-487F-836A-BEFD32F50A10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9" creationId="{FC1C3C4F-A0A7-4C29-B246-C3D8ABB15106}"/>
          </ac:cxnSpMkLst>
        </pc:cxnChg>
        <pc:cxnChg chg="del mod">
          <ac:chgData name="Kevin Empey" userId="9f22ceb6-134b-42d2-9c40-1a9b4f0ed5c3" providerId="ADAL" clId="{5FACF604-92F2-4E68-9D1A-F9A731052FE9}" dt="2021-02-25T19:38:30.876" v="15" actId="478"/>
          <ac:cxnSpMkLst>
            <pc:docMk/>
            <pc:sldMk cId="2240597772" sldId="11932"/>
            <ac:cxnSpMk id="10" creationId="{AE185C20-DE32-48E2-B935-25CEAD8874B0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21" creationId="{7C967362-4C9B-4296-8EAE-3CE752468472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22" creationId="{57F05747-3DE6-4335-8006-823294BD6B25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23" creationId="{101AE45B-D5A1-45D1-A439-BF3D2D819393}"/>
          </ac:cxnSpMkLst>
        </pc:cxnChg>
        <pc:cxnChg chg="mod">
          <ac:chgData name="Kevin Empey" userId="9f22ceb6-134b-42d2-9c40-1a9b4f0ed5c3" providerId="ADAL" clId="{5FACF604-92F2-4E68-9D1A-F9A731052FE9}" dt="2021-02-25T19:46:21.634" v="256" actId="1076"/>
          <ac:cxnSpMkLst>
            <pc:docMk/>
            <pc:sldMk cId="2240597772" sldId="11932"/>
            <ac:cxnSpMk id="33" creationId="{E536B424-16A8-4120-A074-40B553E60838}"/>
          </ac:cxnSpMkLst>
        </pc:cxnChg>
        <pc:cxnChg chg="del mod">
          <ac:chgData name="Kevin Empey" userId="9f22ceb6-134b-42d2-9c40-1a9b4f0ed5c3" providerId="ADAL" clId="{5FACF604-92F2-4E68-9D1A-F9A731052FE9}" dt="2021-02-25T19:38:07.152" v="11" actId="478"/>
          <ac:cxnSpMkLst>
            <pc:docMk/>
            <pc:sldMk cId="2240597772" sldId="11932"/>
            <ac:cxnSpMk id="34" creationId="{3BA67E5E-6E9C-48C1-9841-BD4D7D6703CA}"/>
          </ac:cxnSpMkLst>
        </pc:cxnChg>
        <pc:cxnChg chg="add mod">
          <ac:chgData name="Kevin Empey" userId="9f22ceb6-134b-42d2-9c40-1a9b4f0ed5c3" providerId="ADAL" clId="{5FACF604-92F2-4E68-9D1A-F9A731052FE9}" dt="2021-02-25T19:40:36.540" v="34" actId="1076"/>
          <ac:cxnSpMkLst>
            <pc:docMk/>
            <pc:sldMk cId="2240597772" sldId="11932"/>
            <ac:cxnSpMk id="50" creationId="{54874E4A-78A9-41F0-9AE2-3CD6A7DA0251}"/>
          </ac:cxnSpMkLst>
        </pc:cxnChg>
        <pc:cxnChg chg="add mod">
          <ac:chgData name="Kevin Empey" userId="9f22ceb6-134b-42d2-9c40-1a9b4f0ed5c3" providerId="ADAL" clId="{5FACF604-92F2-4E68-9D1A-F9A731052FE9}" dt="2021-02-25T19:40:36.540" v="34" actId="1076"/>
          <ac:cxnSpMkLst>
            <pc:docMk/>
            <pc:sldMk cId="2240597772" sldId="11932"/>
            <ac:cxnSpMk id="51" creationId="{19DC295E-A789-4139-A982-44CF8BB0901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DB3F6-15A0-4ABC-BADB-784813786AAE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6B01C-3AEA-4232-92A4-0E348F7850C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7199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1193-5995-44D4-8C9B-8BD132075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A989A-5CEE-4D08-8E5C-12C652A9E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C03FC-C7D7-4FEE-8DF2-17FEF3484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DE603-D07D-41DF-9750-48E6BF01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B2A07-FA72-4F71-943F-A1555374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04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6D22-7099-4C3D-99F9-53383AFB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FEE72E-9C48-46F0-9048-D2EFB485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2D6D-268D-4626-A48A-FB35ED7E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CD50B-BC1F-47EA-9780-99FCB6794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BCA22-359D-4CD1-8545-B182938F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5382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01918F-5759-4839-A4E9-A5364275E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4E7B4-5360-420C-8991-578DD7D4F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0649D-4CEB-4849-99C1-E0E745588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160B9-0677-443F-BCDA-A0CB1335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6FB99-8648-4BC3-B7ED-7C4B2F077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741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1B22E-393B-4E34-B1D0-A58A37C95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4A34F-B0D7-4F9C-9367-0D4CF9E85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D660D-153D-4C50-92F9-8B6E8B9B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72B8F-0E3C-4181-8098-E74B5F255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E80D7-9594-4F18-BC7A-42E9BD53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5287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1719-C001-4CCC-BDAF-4192AAAB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0B950-EA44-4132-8A54-9706AE87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14CB9-BB9D-47D3-82A9-9964413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4C7C9-B42D-41E4-9813-FEDA20578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ADD71-F679-49E5-A59A-1CD48B44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984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48948-B845-408F-A658-D34B7156B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B04DC-436D-491C-8FFF-D00F4B728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25071-E02E-492C-950D-5A2047CAF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EF210-DF29-4CEE-859D-648905FB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DB01B4-BE3C-4D29-8E54-766A73D6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01417-96F7-4B92-90A4-F75E8C1DF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436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69BF8-5DE4-43CD-932A-8AFD6911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9F99E-B51E-467A-A7B2-EDB24D18C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046A2-90BD-4B9A-9113-D0A6833EE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436CB3-FBCA-40B1-AE72-1B950FC2D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DD4CB-0693-41DB-AF9D-810C2784C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FBA50D-981E-4C71-B89F-43219CDC0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88B0A-0BDD-451B-BB2E-8C0F41E58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F3E01C-547D-438E-945D-9A5F46D2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3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46CA-4239-4EDA-9D55-AEFEBA1AD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CFDC6-ADDE-41B0-8B60-424E949B7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2860E-0FB8-4F82-9E78-BC23FA88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827E00-2AD8-4AB8-B5D0-31628BD0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691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114321-DDA8-4987-87A8-144EC7CE3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60FC60-7EA4-4601-A947-CC71AE72D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4FA0BC-FF3C-436A-A9A0-CA60125ED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45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553ED-6302-4E1A-AA36-35A2F2E8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16144-9F43-4433-980B-0613922C1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F4380-AC85-4FF5-8198-295CA26E6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A7761-1BE8-4A98-80B5-4A691D39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E1F6E-228C-4926-A9F8-7C41F59F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0173A-CAC1-444F-9BC8-32EA82F8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98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65CF1-84D8-4EBF-9D47-0F14A978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7C391E-356B-419E-9B50-C0CC8DCB4E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E6644-AC91-4744-8934-F78A4896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56EB3-2D5B-4BC3-A830-D74BB2D4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B4D2E-6102-479A-8A72-309F3564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72BDE-B101-474E-B390-03F968A1E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105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E239F-BAF8-4392-A73F-A1D59F695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C1510-7539-445F-9C82-8B78BAF2B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D997A-A205-48D4-A7E2-F788D7271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DAF4-3B7B-44DF-8DFA-4CA0096ACA69}" type="datetimeFigureOut">
              <a:rPr lang="en-IE" smtClean="0"/>
              <a:t>25/02/2021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1EA59-CC0B-4D6A-8928-B3173BF76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785AF-2413-4444-BA0E-AA3013A8B0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87867-B45B-4665-8F4A-760825AB7E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041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E0D06AE-D252-4CEE-800C-CA3D8BF98E1B}"/>
              </a:ext>
            </a:extLst>
          </p:cNvPr>
          <p:cNvGrpSpPr/>
          <p:nvPr/>
        </p:nvGrpSpPr>
        <p:grpSpPr>
          <a:xfrm>
            <a:off x="2472986" y="1288073"/>
            <a:ext cx="7789193" cy="5223647"/>
            <a:chOff x="-7568" y="564933"/>
            <a:chExt cx="9068261" cy="537107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BC7FBC2B-809A-4C74-A86D-25858083121F}"/>
                </a:ext>
              </a:extLst>
            </p:cNvPr>
            <p:cNvCxnSpPr>
              <a:cxnSpLocks/>
            </p:cNvCxnSpPr>
            <p:nvPr/>
          </p:nvCxnSpPr>
          <p:spPr>
            <a:xfrm>
              <a:off x="1" y="564933"/>
              <a:ext cx="9027777" cy="11735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4CE5C75-024D-4A10-8C85-40AB9F926FBA}"/>
                </a:ext>
              </a:extLst>
            </p:cNvPr>
            <p:cNvGrpSpPr/>
            <p:nvPr/>
          </p:nvGrpSpPr>
          <p:grpSpPr>
            <a:xfrm>
              <a:off x="-7568" y="564933"/>
              <a:ext cx="9068261" cy="5371075"/>
              <a:chOff x="-7568" y="564933"/>
              <a:chExt cx="9068261" cy="5371075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4FB1593C-01F7-47BB-BF2A-1204983CB4E4}"/>
                  </a:ext>
                </a:extLst>
              </p:cNvPr>
              <p:cNvGrpSpPr/>
              <p:nvPr/>
            </p:nvGrpSpPr>
            <p:grpSpPr>
              <a:xfrm>
                <a:off x="-7568" y="601095"/>
                <a:ext cx="9068261" cy="5334913"/>
                <a:chOff x="1287039" y="1190179"/>
                <a:chExt cx="9068261" cy="5334913"/>
              </a:xfrm>
            </p:grpSpPr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21B003DE-463F-4E21-A4A8-31EB1BE8254B}"/>
                    </a:ext>
                  </a:extLst>
                </p:cNvPr>
                <p:cNvSpPr/>
                <p:nvPr/>
              </p:nvSpPr>
              <p:spPr>
                <a:xfrm>
                  <a:off x="4613368" y="1190179"/>
                  <a:ext cx="5714001" cy="5334913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27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 defTabSz="914354">
                    <a:defRPr/>
                  </a:pPr>
                  <a:endParaRPr lang="en-GB" sz="1600" b="1" dirty="0">
                    <a:solidFill>
                      <a:srgbClr val="000000"/>
                    </a:solidFill>
                    <a:latin typeface="Arial"/>
                  </a:endParaRPr>
                </a:p>
              </p:txBody>
            </p:sp>
            <p:sp>
              <p:nvSpPr>
                <p:cNvPr id="14" name="Rectangle 4">
                  <a:extLst>
                    <a:ext uri="{FF2B5EF4-FFF2-40B4-BE49-F238E27FC236}">
                      <a16:creationId xmlns:a16="http://schemas.microsoft.com/office/drawing/2014/main" id="{CB5042DD-D5AD-4740-B278-5C353910C9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5002582" y="1317096"/>
                  <a:ext cx="5037200" cy="2531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algn="ctr" defTabSz="979440" eaLnBrk="1" hangingPunct="1">
                    <a:defRPr/>
                  </a:pPr>
                  <a:r>
                    <a:rPr lang="en-US" altLang="en-US" sz="1600" b="1" kern="1100" spc="200" dirty="0">
                      <a:solidFill>
                        <a:srgbClr val="00A8C8"/>
                      </a:solidFill>
                    </a:rPr>
                    <a:t>SPECIFIC BEHAVIOURS / ACTIONS </a:t>
                  </a:r>
                </a:p>
              </p:txBody>
            </p:sp>
            <p:sp>
              <p:nvSpPr>
                <p:cNvPr id="15" name="Rectangle 5">
                  <a:extLst>
                    <a:ext uri="{FF2B5EF4-FFF2-40B4-BE49-F238E27FC236}">
                      <a16:creationId xmlns:a16="http://schemas.microsoft.com/office/drawing/2014/main" id="{43775BEA-1074-411B-B63E-7F7DB2D9723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449217" y="3493695"/>
                  <a:ext cx="1295400" cy="379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>
                  <a:lvl1pPr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defTabSz="979440" eaLnBrk="1" hangingPunct="1">
                    <a:spcBef>
                      <a:spcPct val="60000"/>
                    </a:spcBef>
                    <a:defRPr/>
                  </a:pPr>
                  <a:r>
                    <a:rPr lang="en-US" altLang="en-US" sz="1200" b="1" spc="200" dirty="0">
                      <a:solidFill>
                        <a:srgbClr val="00A8C8"/>
                      </a:solidFill>
                    </a:rPr>
                    <a:t>ENABLE CHANGE </a:t>
                  </a:r>
                </a:p>
              </p:txBody>
            </p:sp>
            <p:sp>
              <p:nvSpPr>
                <p:cNvPr id="16" name="Rectangle 6">
                  <a:extLst>
                    <a:ext uri="{FF2B5EF4-FFF2-40B4-BE49-F238E27FC236}">
                      <a16:creationId xmlns:a16="http://schemas.microsoft.com/office/drawing/2014/main" id="{6E71B685-69F7-455B-987E-E04E291FDA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499573" y="2026947"/>
                  <a:ext cx="1373377" cy="379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defTabSz="979440" eaLnBrk="1" hangingPunct="1">
                    <a:spcBef>
                      <a:spcPct val="60000"/>
                    </a:spcBef>
                    <a:defRPr/>
                  </a:pPr>
                  <a:r>
                    <a:rPr lang="en-US" altLang="en-US" sz="1200" b="1" spc="200" dirty="0">
                      <a:solidFill>
                        <a:srgbClr val="00A8C8"/>
                      </a:solidFill>
                    </a:rPr>
                    <a:t>PROVIDE CLARITY </a:t>
                  </a:r>
                </a:p>
              </p:txBody>
            </p:sp>
            <p:sp>
              <p:nvSpPr>
                <p:cNvPr id="18" name="Rectangle 8">
                  <a:extLst>
                    <a:ext uri="{FF2B5EF4-FFF2-40B4-BE49-F238E27FC236}">
                      <a16:creationId xmlns:a16="http://schemas.microsoft.com/office/drawing/2014/main" id="{1A2B3E26-CD5E-418A-A269-B3283B6EE6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904085" y="3403652"/>
                  <a:ext cx="3658329" cy="3730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marL="203200" indent="-203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508000" indent="-2794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685800" indent="-177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marL="203190" indent="-203190" defTabSz="914354" eaLnBrk="1" hangingPunct="1">
                    <a:spcBef>
                      <a:spcPct val="60000"/>
                    </a:spcBef>
                    <a:buClr>
                      <a:srgbClr val="00A8C8"/>
                    </a:buClr>
                    <a:buFontTx/>
                    <a:buChar char="•"/>
                    <a:defRPr/>
                  </a:pPr>
                  <a:r>
                    <a:rPr lang="en-US" altLang="en-US" sz="15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</a:rPr>
                    <a:t> </a:t>
                  </a: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FA3D2E10-F4C6-4D52-AFBD-1199E44D80A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904086" y="2020467"/>
                  <a:ext cx="3658329" cy="50514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marL="203200" indent="-203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508000" indent="-2794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685800" indent="-177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marL="203190" indent="-203190" defTabSz="914354" eaLnBrk="1" hangingPunct="1">
                    <a:spcBef>
                      <a:spcPct val="60000"/>
                    </a:spcBef>
                    <a:buClr>
                      <a:srgbClr val="00A8C8"/>
                    </a:buClr>
                    <a:buFontTx/>
                    <a:buChar char="•"/>
                    <a:defRPr/>
                  </a:pPr>
                  <a:r>
                    <a:rPr lang="en-US" altLang="en-US" sz="15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</a:rPr>
                    <a:t> </a:t>
                  </a:r>
                </a:p>
              </p:txBody>
            </p: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C967362-4C9B-4296-8EAE-3CE7524684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94608" y="2555043"/>
                  <a:ext cx="9060692" cy="2263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57F05747-3DE6-4335-8006-823294BD6B2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94608" y="1892012"/>
                  <a:ext cx="9027777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101AE45B-D5A1-45D1-A439-BF3D2D8193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7039" y="3399784"/>
                  <a:ext cx="9035346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4" name="Rectangle 6">
                  <a:extLst>
                    <a:ext uri="{FF2B5EF4-FFF2-40B4-BE49-F238E27FC236}">
                      <a16:creationId xmlns:a16="http://schemas.microsoft.com/office/drawing/2014/main" id="{67D2A8E4-BEC0-47C8-AA0A-D2089CC139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442866" y="2776156"/>
                  <a:ext cx="1598855" cy="379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defTabSz="979440" eaLnBrk="1" hangingPunct="1">
                    <a:spcBef>
                      <a:spcPct val="60000"/>
                    </a:spcBef>
                    <a:defRPr/>
                  </a:pPr>
                  <a:r>
                    <a:rPr lang="en-US" altLang="en-US" sz="1200" b="1" spc="200" dirty="0">
                      <a:solidFill>
                        <a:srgbClr val="00A8C8"/>
                      </a:solidFill>
                    </a:rPr>
                    <a:t>SHAPE CULTURE 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id="{654CDDBC-B743-47B8-9B20-8BDC224168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904085" y="2802405"/>
                  <a:ext cx="3658329" cy="49822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>
                  <a:lvl1pPr marL="203200" indent="-2032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508000" indent="-2794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685800" indent="-1778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marL="203190" indent="-203190" defTabSz="914354" eaLnBrk="1" hangingPunct="1">
                    <a:spcBef>
                      <a:spcPct val="60000"/>
                    </a:spcBef>
                    <a:buClr>
                      <a:srgbClr val="00A8C8"/>
                    </a:buClr>
                    <a:buFontTx/>
                    <a:buChar char="•"/>
                    <a:defRPr/>
                  </a:pPr>
                  <a:r>
                    <a:rPr lang="en-US" altLang="en-US" sz="15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</a:rPr>
                    <a:t> 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9760548A-6A8F-419C-9533-B1342EEF62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906052" y="4714547"/>
                  <a:ext cx="3656363" cy="83185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marL="203190" lvl="2" indent="-203190" defTabSz="914354">
                    <a:spcBef>
                      <a:spcPts val="600"/>
                    </a:spcBef>
                    <a:buClr>
                      <a:srgbClr val="00A8C8"/>
                    </a:buClr>
                    <a:buFontTx/>
                    <a:buChar char="•"/>
                    <a:defRPr/>
                  </a:pPr>
                  <a:r>
                    <a:rPr lang="en-US" sz="15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Arial" charset="0"/>
                      <a:ea typeface="MS PGothic" pitchFamily="34" charset="-128"/>
                    </a:rPr>
                    <a:t> </a:t>
                  </a:r>
                </a:p>
              </p:txBody>
            </p:sp>
            <p:sp>
              <p:nvSpPr>
                <p:cNvPr id="30" name="Rectangle 6">
                  <a:extLst>
                    <a:ext uri="{FF2B5EF4-FFF2-40B4-BE49-F238E27FC236}">
                      <a16:creationId xmlns:a16="http://schemas.microsoft.com/office/drawing/2014/main" id="{E75293DB-0CCC-4907-8947-1D294E851DE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1441837" y="4100341"/>
                  <a:ext cx="1728217" cy="37975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 lIns="0" tIns="0" rIns="0" bIns="0">
                  <a:spAutoFit/>
                </a:bodyPr>
                <a:lstStyle>
                  <a:lvl1pPr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1pPr>
                  <a:lvl2pPr marL="742950" indent="-28575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2pPr>
                  <a:lvl3pPr marL="11430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3pPr>
                  <a:lvl4pPr marL="16002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4pPr>
                  <a:lvl5pPr marL="2057400" indent="-228600" defTabSz="979488" eaLnBrk="0" hangingPunct="0"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5pPr>
                  <a:lvl6pPr marL="25146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6pPr>
                  <a:lvl7pPr marL="29718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7pPr>
                  <a:lvl8pPr marL="34290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8pPr>
                  <a:lvl9pPr marL="3886200" indent="-228600" algn="ctr" defTabSz="979488" eaLnBrk="0" fontAlgn="base" hangingPunct="0">
                    <a:lnSpc>
                      <a:spcPct val="86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Arial" charset="0"/>
                      <a:ea typeface="MS PGothic" pitchFamily="34" charset="-128"/>
                    </a:defRPr>
                  </a:lvl9pPr>
                </a:lstStyle>
                <a:p>
                  <a:pPr defTabSz="979440" eaLnBrk="1" hangingPunct="1">
                    <a:spcBef>
                      <a:spcPct val="60000"/>
                    </a:spcBef>
                    <a:defRPr/>
                  </a:pPr>
                  <a:r>
                    <a:rPr lang="en-US" altLang="en-US" sz="1200" b="1" spc="200" dirty="0">
                      <a:solidFill>
                        <a:srgbClr val="00A8C8"/>
                      </a:solidFill>
                    </a:rPr>
                    <a:t>CREATE CONNECTION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5E0156A1-53B2-43C4-A0D3-2039C5EDC8C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gray">
                <a:xfrm>
                  <a:off x="4904085" y="4046106"/>
                  <a:ext cx="3549067" cy="53865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/>
                <a:lstStyle/>
                <a:p>
                  <a:pPr marL="203190" lvl="2" indent="-203190" defTabSz="914354">
                    <a:spcBef>
                      <a:spcPct val="60000"/>
                    </a:spcBef>
                    <a:buClr>
                      <a:srgbClr val="00A8C8"/>
                    </a:buClr>
                    <a:buFontTx/>
                    <a:buChar char="•"/>
                    <a:defRPr/>
                  </a:pPr>
                  <a:r>
                    <a:rPr lang="en-US" sz="1500" b="1" dirty="0">
                      <a:solidFill>
                        <a:srgbClr val="000000">
                          <a:lumMod val="75000"/>
                          <a:lumOff val="25000"/>
                        </a:srgbClr>
                      </a:solidFill>
                      <a:latin typeface="Arial" charset="0"/>
                      <a:ea typeface="MS PGothic" pitchFamily="34" charset="-128"/>
                    </a:rPr>
                    <a:t> </a:t>
                  </a:r>
                </a:p>
              </p:txBody>
            </p: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E536B424-16A8-4120-A074-40B553E608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287039" y="3973728"/>
                  <a:ext cx="9068261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233F5F3E-4D3C-487F-836A-BEFD32F50A1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" y="5897156"/>
                <a:ext cx="9058416" cy="16079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FC1C3C4F-A0A7-4C29-B246-C3D8ABB151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-3455" y="564933"/>
                <a:ext cx="15135" cy="5348303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</p:grpSp>
      </p:grpSp>
      <p:sp>
        <p:nvSpPr>
          <p:cNvPr id="41" name="Titre 1">
            <a:extLst>
              <a:ext uri="{FF2B5EF4-FFF2-40B4-BE49-F238E27FC236}">
                <a16:creationId xmlns:a16="http://schemas.microsoft.com/office/drawing/2014/main" id="{E50BD991-C6A5-4C91-BAC7-5285597C5437}"/>
              </a:ext>
            </a:extLst>
          </p:cNvPr>
          <p:cNvSpPr txBox="1">
            <a:spLocks/>
          </p:cNvSpPr>
          <p:nvPr/>
        </p:nvSpPr>
        <p:spPr>
          <a:xfrm>
            <a:off x="377621" y="345946"/>
            <a:ext cx="11650858" cy="56582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70208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defTabSz="609570">
              <a:defRPr/>
            </a:pPr>
            <a:r>
              <a:rPr lang="en-GB" sz="2400" dirty="0">
                <a:solidFill>
                  <a:srgbClr val="44546A"/>
                </a:solidFill>
                <a:latin typeface="Calibri"/>
                <a:cs typeface="Calibri"/>
              </a:rPr>
              <a:t>What will be your specific habits and behaviours as an Agile Leader ?</a:t>
            </a:r>
          </a:p>
          <a:p>
            <a:pPr defTabSz="914377">
              <a:defRPr/>
            </a:pPr>
            <a:endParaRPr lang="en-US" dirty="0">
              <a:solidFill>
                <a:srgbClr val="261F7F"/>
              </a:solidFill>
              <a:latin typeface="Arial"/>
            </a:endParaRPr>
          </a:p>
        </p:txBody>
      </p:sp>
      <p:sp>
        <p:nvSpPr>
          <p:cNvPr id="43" name="Rectangle 4">
            <a:extLst>
              <a:ext uri="{FF2B5EF4-FFF2-40B4-BE49-F238E27FC236}">
                <a16:creationId xmlns:a16="http://schemas.microsoft.com/office/drawing/2014/main" id="{217565A1-D51D-45C7-AE8D-E2E0217CD19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540129" y="1462026"/>
            <a:ext cx="126805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defTabSz="979440" eaLnBrk="1" hangingPunct="1">
              <a:defRPr/>
            </a:pPr>
            <a:r>
              <a:rPr lang="en-US" altLang="en-US" sz="1600" b="1" kern="1100" spc="200" dirty="0">
                <a:solidFill>
                  <a:srgbClr val="00A8C8"/>
                </a:solidFill>
              </a:rPr>
              <a:t>HABIT </a:t>
            </a:r>
          </a:p>
        </p:txBody>
      </p:sp>
      <p:sp>
        <p:nvSpPr>
          <p:cNvPr id="44" name="Rectangle 6">
            <a:extLst>
              <a:ext uri="{FF2B5EF4-FFF2-40B4-BE49-F238E27FC236}">
                <a16:creationId xmlns:a16="http://schemas.microsoft.com/office/drawing/2014/main" id="{43ACABBD-932E-4A17-9B5C-12C2D0221BC4}"/>
              </a:ext>
            </a:extLst>
          </p:cNvPr>
          <p:cNvSpPr>
            <a:spLocks noChangeArrowheads="1"/>
          </p:cNvSpPr>
          <p:nvPr/>
        </p:nvSpPr>
        <p:spPr bwMode="gray">
          <a:xfrm>
            <a:off x="2619350" y="4765256"/>
            <a:ext cx="12954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defTabSz="979488" eaLnBrk="0" hangingPunct="0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defTabSz="979488" eaLnBrk="0" fontAlgn="base" hangingPunct="0">
              <a:lnSpc>
                <a:spcPct val="860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defTabSz="979440" eaLnBrk="1" hangingPunct="1">
              <a:spcBef>
                <a:spcPct val="60000"/>
              </a:spcBef>
              <a:defRPr/>
            </a:pPr>
            <a:r>
              <a:rPr lang="en-US" altLang="en-US" sz="1200" b="1" spc="200" dirty="0">
                <a:solidFill>
                  <a:srgbClr val="00A8C8"/>
                </a:solidFill>
              </a:rPr>
              <a:t>OTHER ?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4874E4A-78A9-41F0-9AE2-3CD6A7DA0251}"/>
              </a:ext>
            </a:extLst>
          </p:cNvPr>
          <p:cNvCxnSpPr>
            <a:cxnSpLocks/>
          </p:cNvCxnSpPr>
          <p:nvPr/>
        </p:nvCxnSpPr>
        <p:spPr>
          <a:xfrm>
            <a:off x="2472986" y="4697137"/>
            <a:ext cx="7789192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9DC295E-A789-4139-A982-44CF8BB0901A}"/>
              </a:ext>
            </a:extLst>
          </p:cNvPr>
          <p:cNvCxnSpPr>
            <a:cxnSpLocks/>
          </p:cNvCxnSpPr>
          <p:nvPr/>
        </p:nvCxnSpPr>
        <p:spPr>
          <a:xfrm>
            <a:off x="10244132" y="1295607"/>
            <a:ext cx="16091" cy="517832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59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Empey</dc:creator>
  <cp:lastModifiedBy>Kevin Empey</cp:lastModifiedBy>
  <cp:revision>3</cp:revision>
  <dcterms:created xsi:type="dcterms:W3CDTF">2021-02-09T19:10:43Z</dcterms:created>
  <dcterms:modified xsi:type="dcterms:W3CDTF">2021-02-25T19:46:25Z</dcterms:modified>
</cp:coreProperties>
</file>