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9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A34D6E-4382-4A4C-BF4C-D3DE3DC76A84}" v="9" dt="2021-02-09T19:33:04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Empey" userId="9f22ceb6-134b-42d2-9c40-1a9b4f0ed5c3" providerId="ADAL" clId="{21A34D6E-4382-4A4C-BF4C-D3DE3DC76A84}"/>
    <pc:docChg chg="custSel addSld delSld modSld">
      <pc:chgData name="Kevin Empey" userId="9f22ceb6-134b-42d2-9c40-1a9b4f0ed5c3" providerId="ADAL" clId="{21A34D6E-4382-4A4C-BF4C-D3DE3DC76A84}" dt="2021-02-09T19:33:51.211" v="25" actId="47"/>
      <pc:docMkLst>
        <pc:docMk/>
      </pc:docMkLst>
      <pc:sldChg chg="del">
        <pc:chgData name="Kevin Empey" userId="9f22ceb6-134b-42d2-9c40-1a9b4f0ed5c3" providerId="ADAL" clId="{21A34D6E-4382-4A4C-BF4C-D3DE3DC76A84}" dt="2021-02-09T19:27:47.960" v="0" actId="47"/>
        <pc:sldMkLst>
          <pc:docMk/>
          <pc:sldMk cId="18048470" sldId="3414"/>
        </pc:sldMkLst>
      </pc:sldChg>
      <pc:sldChg chg="del">
        <pc:chgData name="Kevin Empey" userId="9f22ceb6-134b-42d2-9c40-1a9b4f0ed5c3" providerId="ADAL" clId="{21A34D6E-4382-4A4C-BF4C-D3DE3DC76A84}" dt="2021-02-09T19:27:47.960" v="0" actId="47"/>
        <pc:sldMkLst>
          <pc:docMk/>
          <pc:sldMk cId="2591418416" sldId="11931"/>
        </pc:sldMkLst>
      </pc:sldChg>
      <pc:sldChg chg="addSp modSp del mod">
        <pc:chgData name="Kevin Empey" userId="9f22ceb6-134b-42d2-9c40-1a9b4f0ed5c3" providerId="ADAL" clId="{21A34D6E-4382-4A4C-BF4C-D3DE3DC76A84}" dt="2021-02-09T19:31:51.931" v="8" actId="47"/>
        <pc:sldMkLst>
          <pc:docMk/>
          <pc:sldMk cId="2240597772" sldId="11932"/>
        </pc:sldMkLst>
        <pc:spChg chg="mod">
          <ac:chgData name="Kevin Empey" userId="9f22ceb6-134b-42d2-9c40-1a9b4f0ed5c3" providerId="ADAL" clId="{21A34D6E-4382-4A4C-BF4C-D3DE3DC76A84}" dt="2021-02-09T19:28:47.464" v="5" actId="14100"/>
          <ac:spMkLst>
            <pc:docMk/>
            <pc:sldMk cId="2240597772" sldId="11932"/>
            <ac:spMk id="41" creationId="{E50BD991-C6A5-4C91-BAC7-5285597C5437}"/>
          </ac:spMkLst>
        </pc:spChg>
        <pc:picChg chg="add mod">
          <ac:chgData name="Kevin Empey" userId="9f22ceb6-134b-42d2-9c40-1a9b4f0ed5c3" providerId="ADAL" clId="{21A34D6E-4382-4A4C-BF4C-D3DE3DC76A84}" dt="2021-02-09T19:28:39.822" v="4" actId="1076"/>
          <ac:picMkLst>
            <pc:docMk/>
            <pc:sldMk cId="2240597772" sldId="11932"/>
            <ac:picMk id="42" creationId="{681EEBF4-A11A-4AFE-BF0A-435F6D93A02A}"/>
          </ac:picMkLst>
        </pc:picChg>
      </pc:sldChg>
      <pc:sldChg chg="modSp add del mod">
        <pc:chgData name="Kevin Empey" userId="9f22ceb6-134b-42d2-9c40-1a9b4f0ed5c3" providerId="ADAL" clId="{21A34D6E-4382-4A4C-BF4C-D3DE3DC76A84}" dt="2021-02-09T19:33:51.211" v="25" actId="47"/>
        <pc:sldMkLst>
          <pc:docMk/>
          <pc:sldMk cId="2289780898" sldId="11933"/>
        </pc:sldMkLst>
        <pc:spChg chg="mod">
          <ac:chgData name="Kevin Empey" userId="9f22ceb6-134b-42d2-9c40-1a9b4f0ed5c3" providerId="ADAL" clId="{21A34D6E-4382-4A4C-BF4C-D3DE3DC76A84}" dt="2021-02-09T19:32:44.751" v="17" actId="1076"/>
          <ac:spMkLst>
            <pc:docMk/>
            <pc:sldMk cId="2289780898" sldId="11933"/>
            <ac:spMk id="36" creationId="{9E71C18A-4457-4C02-AF4D-C7080FB7AFD1}"/>
          </ac:spMkLst>
        </pc:spChg>
        <pc:spChg chg="mod">
          <ac:chgData name="Kevin Empey" userId="9f22ceb6-134b-42d2-9c40-1a9b4f0ed5c3" providerId="ADAL" clId="{21A34D6E-4382-4A4C-BF4C-D3DE3DC76A84}" dt="2021-02-09T19:32:44.751" v="17" actId="1076"/>
          <ac:spMkLst>
            <pc:docMk/>
            <pc:sldMk cId="2289780898" sldId="11933"/>
            <ac:spMk id="37" creationId="{CF739D73-34F0-41D7-A35E-8F0C0474C970}"/>
          </ac:spMkLst>
        </pc:spChg>
        <pc:spChg chg="mod">
          <ac:chgData name="Kevin Empey" userId="9f22ceb6-134b-42d2-9c40-1a9b4f0ed5c3" providerId="ADAL" clId="{21A34D6E-4382-4A4C-BF4C-D3DE3DC76A84}" dt="2021-02-09T19:32:44.751" v="17" actId="1076"/>
          <ac:spMkLst>
            <pc:docMk/>
            <pc:sldMk cId="2289780898" sldId="11933"/>
            <ac:spMk id="38" creationId="{6DE90718-149F-4378-A60C-92D03C2E9B1C}"/>
          </ac:spMkLst>
        </pc:spChg>
        <pc:spChg chg="mod">
          <ac:chgData name="Kevin Empey" userId="9f22ceb6-134b-42d2-9c40-1a9b4f0ed5c3" providerId="ADAL" clId="{21A34D6E-4382-4A4C-BF4C-D3DE3DC76A84}" dt="2021-02-09T19:32:44.751" v="17" actId="1076"/>
          <ac:spMkLst>
            <pc:docMk/>
            <pc:sldMk cId="2289780898" sldId="11933"/>
            <ac:spMk id="39" creationId="{A9C477F5-F509-41DD-97A3-726D129F4D0B}"/>
          </ac:spMkLst>
        </pc:spChg>
        <pc:spChg chg="mod">
          <ac:chgData name="Kevin Empey" userId="9f22ceb6-134b-42d2-9c40-1a9b4f0ed5c3" providerId="ADAL" clId="{21A34D6E-4382-4A4C-BF4C-D3DE3DC76A84}" dt="2021-02-09T19:32:44.751" v="17" actId="1076"/>
          <ac:spMkLst>
            <pc:docMk/>
            <pc:sldMk cId="2289780898" sldId="11933"/>
            <ac:spMk id="40" creationId="{0AEDEE3F-C2DF-4E41-BBAA-C455BBFF51E9}"/>
          </ac:spMkLst>
        </pc:spChg>
      </pc:sldChg>
      <pc:sldChg chg="addSp delSp modSp new mod">
        <pc:chgData name="Kevin Empey" userId="9f22ceb6-134b-42d2-9c40-1a9b4f0ed5c3" providerId="ADAL" clId="{21A34D6E-4382-4A4C-BF4C-D3DE3DC76A84}" dt="2021-02-09T19:33:33.694" v="24" actId="1037"/>
        <pc:sldMkLst>
          <pc:docMk/>
          <pc:sldMk cId="387616206" sldId="11934"/>
        </pc:sldMkLst>
        <pc:spChg chg="add mod">
          <ac:chgData name="Kevin Empey" userId="9f22ceb6-134b-42d2-9c40-1a9b4f0ed5c3" providerId="ADAL" clId="{21A34D6E-4382-4A4C-BF4C-D3DE3DC76A84}" dt="2021-02-09T19:33:33.694" v="24" actId="1037"/>
          <ac:spMkLst>
            <pc:docMk/>
            <pc:sldMk cId="387616206" sldId="11934"/>
            <ac:spMk id="4" creationId="{17608BFB-DC52-41A5-A7F9-1C3B7CBF97FE}"/>
          </ac:spMkLst>
        </pc:spChg>
        <pc:spChg chg="add mod">
          <ac:chgData name="Kevin Empey" userId="9f22ceb6-134b-42d2-9c40-1a9b4f0ed5c3" providerId="ADAL" clId="{21A34D6E-4382-4A4C-BF4C-D3DE3DC76A84}" dt="2021-02-09T19:33:33.694" v="24" actId="1037"/>
          <ac:spMkLst>
            <pc:docMk/>
            <pc:sldMk cId="387616206" sldId="11934"/>
            <ac:spMk id="5" creationId="{98511384-9F98-4FFC-8D6D-10280090727E}"/>
          </ac:spMkLst>
        </pc:spChg>
        <pc:spChg chg="add mod">
          <ac:chgData name="Kevin Empey" userId="9f22ceb6-134b-42d2-9c40-1a9b4f0ed5c3" providerId="ADAL" clId="{21A34D6E-4382-4A4C-BF4C-D3DE3DC76A84}" dt="2021-02-09T19:33:33.694" v="24" actId="1037"/>
          <ac:spMkLst>
            <pc:docMk/>
            <pc:sldMk cId="387616206" sldId="11934"/>
            <ac:spMk id="6" creationId="{2CBED0ED-8BBE-40DB-80E7-1C74C3B79524}"/>
          </ac:spMkLst>
        </pc:spChg>
        <pc:spChg chg="add mod">
          <ac:chgData name="Kevin Empey" userId="9f22ceb6-134b-42d2-9c40-1a9b4f0ed5c3" providerId="ADAL" clId="{21A34D6E-4382-4A4C-BF4C-D3DE3DC76A84}" dt="2021-02-09T19:33:33.694" v="24" actId="1037"/>
          <ac:spMkLst>
            <pc:docMk/>
            <pc:sldMk cId="387616206" sldId="11934"/>
            <ac:spMk id="7" creationId="{9967E5A4-DBB9-4FFD-9C39-21C858041FBB}"/>
          </ac:spMkLst>
        </pc:spChg>
        <pc:spChg chg="add mod">
          <ac:chgData name="Kevin Empey" userId="9f22ceb6-134b-42d2-9c40-1a9b4f0ed5c3" providerId="ADAL" clId="{21A34D6E-4382-4A4C-BF4C-D3DE3DC76A84}" dt="2021-02-09T19:33:33.694" v="24" actId="1037"/>
          <ac:spMkLst>
            <pc:docMk/>
            <pc:sldMk cId="387616206" sldId="11934"/>
            <ac:spMk id="8" creationId="{8C29EEBC-58CA-4D1A-BD9A-50B9AB321112}"/>
          </ac:spMkLst>
        </pc:spChg>
        <pc:spChg chg="add mod">
          <ac:chgData name="Kevin Empey" userId="9f22ceb6-134b-42d2-9c40-1a9b4f0ed5c3" providerId="ADAL" clId="{21A34D6E-4382-4A4C-BF4C-D3DE3DC76A84}" dt="2021-02-09T19:33:04.247" v="20"/>
          <ac:spMkLst>
            <pc:docMk/>
            <pc:sldMk cId="387616206" sldId="11934"/>
            <ac:spMk id="9" creationId="{38A35171-437D-49D5-9FEC-F412757DA5FA}"/>
          </ac:spMkLst>
        </pc:spChg>
        <pc:picChg chg="add del">
          <ac:chgData name="Kevin Empey" userId="9f22ceb6-134b-42d2-9c40-1a9b4f0ed5c3" providerId="ADAL" clId="{21A34D6E-4382-4A4C-BF4C-D3DE3DC76A84}" dt="2021-02-09T19:32:25.172" v="10" actId="478"/>
          <ac:picMkLst>
            <pc:docMk/>
            <pc:sldMk cId="387616206" sldId="11934"/>
            <ac:picMk id="2" creationId="{D1761687-D0DA-4217-8D9C-15ADCCD2602D}"/>
          </ac:picMkLst>
        </pc:picChg>
        <pc:picChg chg="add mod">
          <ac:chgData name="Kevin Empey" userId="9f22ceb6-134b-42d2-9c40-1a9b4f0ed5c3" providerId="ADAL" clId="{21A34D6E-4382-4A4C-BF4C-D3DE3DC76A84}" dt="2021-02-09T19:33:33.694" v="24" actId="1037"/>
          <ac:picMkLst>
            <pc:docMk/>
            <pc:sldMk cId="387616206" sldId="11934"/>
            <ac:picMk id="3" creationId="{0274AD8A-12CC-4CA9-B1DB-3682A03DE064}"/>
          </ac:picMkLst>
        </pc:picChg>
        <pc:picChg chg="add mod">
          <ac:chgData name="Kevin Empey" userId="9f22ceb6-134b-42d2-9c40-1a9b4f0ed5c3" providerId="ADAL" clId="{21A34D6E-4382-4A4C-BF4C-D3DE3DC76A84}" dt="2021-02-09T19:33:04.247" v="20"/>
          <ac:picMkLst>
            <pc:docMk/>
            <pc:sldMk cId="387616206" sldId="11934"/>
            <ac:picMk id="10" creationId="{35B24447-4CF3-456B-9840-381B4F7D34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DB3F6-15A0-4ABC-BADB-784813786AAE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6B01C-3AEA-4232-92A4-0E348F785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719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193-5995-44D4-8C9B-8BD132075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A989A-5CEE-4D08-8E5C-12C652A9E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03FC-C7D7-4FEE-8DF2-17FEF348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E603-D07D-41DF-9750-48E6BF01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B2A07-FA72-4F71-943F-A1555374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04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6D22-7099-4C3D-99F9-53383AFB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EE72E-9C48-46F0-9048-D2EFB485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2D6D-268D-4626-A48A-FB35ED7E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CD50B-BC1F-47EA-9780-99FCB679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BCA22-359D-4CD1-8545-B182938F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53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1918F-5759-4839-A4E9-A5364275E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4E7B4-5360-420C-8991-578DD7D4F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0649D-4CEB-4849-99C1-E0E74558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60B9-0677-443F-BCDA-A0CB133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6FB99-8648-4BC3-B7ED-7C4B2F07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4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B22E-393B-4E34-B1D0-A58A37C9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4A34F-B0D7-4F9C-9367-0D4CF9E8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D660D-153D-4C50-92F9-8B6E8B9B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72B8F-0E3C-4181-8098-E74B5F25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E80D7-9594-4F18-BC7A-42E9BD53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287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1719-C001-4CCC-BDAF-4192AAAB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0B950-EA44-4132-8A54-9706AE87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14CB9-BB9D-47D3-82A9-9964413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C7C9-B42D-41E4-9813-FEDA2057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ADD71-F679-49E5-A59A-1CD48B44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8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8948-B845-408F-A658-D34B7156B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04DC-436D-491C-8FFF-D00F4B728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25071-E02E-492C-950D-5A2047CAF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EF210-DF29-4CEE-859D-648905FB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01B4-BE3C-4D29-8E54-766A73D6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01417-96F7-4B92-90A4-F75E8C1D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436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9BF8-5DE4-43CD-932A-8AFD6911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9F99E-B51E-467A-A7B2-EDB24D18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046A2-90BD-4B9A-9113-D0A6833EE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36CB3-FBCA-40B1-AE72-1B950FC2D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DD4CB-0693-41DB-AF9D-810C2784C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BA50D-981E-4C71-B89F-43219CDC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88B0A-0BDD-451B-BB2E-8C0F41E5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3E01C-547D-438E-945D-9A5F46D2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3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46CA-4239-4EDA-9D55-AEFEBA1A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CFDC6-ADDE-41B0-8B60-424E949B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2860E-0FB8-4F82-9E78-BC23FA88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27E00-2AD8-4AB8-B5D0-31628BD0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91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14321-DDA8-4987-87A8-144EC7CE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0FC60-7EA4-4601-A947-CC71AE72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FA0BC-FF3C-436A-A9A0-CA60125E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5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53ED-6302-4E1A-AA36-35A2F2E8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16144-9F43-4433-980B-0613922C1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F4380-AC85-4FF5-8198-295CA26E6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A7761-1BE8-4A98-80B5-4A691D39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E1F6E-228C-4926-A9F8-7C41F59F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0173A-CAC1-444F-9BC8-32EA82F8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98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5CF1-84D8-4EBF-9D47-0F14A978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C391E-356B-419E-9B50-C0CC8DCB4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E6644-AC91-4744-8934-F78A4896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56EB3-2D5B-4BC3-A830-D74BB2D4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B4D2E-6102-479A-8A72-309F3564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72BDE-B101-474E-B390-03F968A1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105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E239F-BAF8-4392-A73F-A1D59F695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C1510-7539-445F-9C82-8B78BAF2B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D997A-A205-48D4-A7E2-F788D7271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DAF4-3B7B-44DF-8DFA-4CA0096ACA69}" type="datetimeFigureOut">
              <a:rPr lang="en-IE" smtClean="0"/>
              <a:t>09/02/2021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1EA59-CC0B-4D6A-8928-B3173BF76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785AF-2413-4444-BA0E-AA3013A8B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04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74AD8A-12CC-4CA9-B1DB-3682A03DE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3" y="1266011"/>
            <a:ext cx="12192000" cy="53781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08BFB-DC52-41A5-A7F9-1C3B7CBF97FE}"/>
              </a:ext>
            </a:extLst>
          </p:cNvPr>
          <p:cNvSpPr txBox="1"/>
          <p:nvPr/>
        </p:nvSpPr>
        <p:spPr>
          <a:xfrm>
            <a:off x="9394430" y="2091273"/>
            <a:ext cx="282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11384-9F98-4FFC-8D6D-10280090727E}"/>
              </a:ext>
            </a:extLst>
          </p:cNvPr>
          <p:cNvSpPr txBox="1"/>
          <p:nvPr/>
        </p:nvSpPr>
        <p:spPr>
          <a:xfrm>
            <a:off x="9386862" y="2761321"/>
            <a:ext cx="282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ED0ED-8BBE-40DB-80E7-1C74C3B79524}"/>
              </a:ext>
            </a:extLst>
          </p:cNvPr>
          <p:cNvSpPr txBox="1"/>
          <p:nvPr/>
        </p:nvSpPr>
        <p:spPr>
          <a:xfrm>
            <a:off x="9394430" y="3369451"/>
            <a:ext cx="282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67E5A4-DBB9-4FFD-9C39-21C858041FBB}"/>
              </a:ext>
            </a:extLst>
          </p:cNvPr>
          <p:cNvSpPr txBox="1"/>
          <p:nvPr/>
        </p:nvSpPr>
        <p:spPr>
          <a:xfrm>
            <a:off x="9383552" y="4191846"/>
            <a:ext cx="282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29EEBC-58CA-4D1A-BD9A-50B9AB321112}"/>
              </a:ext>
            </a:extLst>
          </p:cNvPr>
          <p:cNvSpPr txBox="1"/>
          <p:nvPr/>
        </p:nvSpPr>
        <p:spPr>
          <a:xfrm>
            <a:off x="9394430" y="4899790"/>
            <a:ext cx="282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38A35171-437D-49D5-9FEC-F412757DA5FA}"/>
              </a:ext>
            </a:extLst>
          </p:cNvPr>
          <p:cNvSpPr txBox="1">
            <a:spLocks/>
          </p:cNvSpPr>
          <p:nvPr/>
        </p:nvSpPr>
        <p:spPr>
          <a:xfrm>
            <a:off x="209964" y="144578"/>
            <a:ext cx="9918773" cy="5658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70208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609570">
              <a:defRPr/>
            </a:pPr>
            <a:r>
              <a:rPr lang="en-GB" sz="2400" dirty="0">
                <a:solidFill>
                  <a:srgbClr val="44546A"/>
                </a:solidFill>
                <a:latin typeface="Calibri"/>
                <a:cs typeface="Calibri"/>
              </a:rPr>
              <a:t>Traditional v Agile Organizations – how does your organisation compare ? What are the main gaps at a high level ? </a:t>
            </a:r>
          </a:p>
          <a:p>
            <a:pPr defTabSz="914377">
              <a:defRPr/>
            </a:pPr>
            <a:endParaRPr lang="en-US" dirty="0">
              <a:solidFill>
                <a:srgbClr val="261F7F"/>
              </a:solidFill>
              <a:latin typeface="Arial"/>
            </a:endParaRPr>
          </a:p>
        </p:txBody>
      </p:sp>
      <p:pic>
        <p:nvPicPr>
          <p:cNvPr id="10" name="FFA06F25-6E69-49DB-8000-010EBB41FFD8" descr="4849AAA3-2613-4C1B-BCBD-8EF733CDBDB4@chello">
            <a:extLst>
              <a:ext uri="{FF2B5EF4-FFF2-40B4-BE49-F238E27FC236}">
                <a16:creationId xmlns:a16="http://schemas.microsoft.com/office/drawing/2014/main" id="{35B24447-4CF3-456B-9840-381B4F7D3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192" y="213881"/>
            <a:ext cx="1124646" cy="50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Empey</dc:creator>
  <cp:lastModifiedBy>Kevin Empey</cp:lastModifiedBy>
  <cp:revision>2</cp:revision>
  <dcterms:created xsi:type="dcterms:W3CDTF">2021-02-09T19:10:43Z</dcterms:created>
  <dcterms:modified xsi:type="dcterms:W3CDTF">2021-02-09T19:33:59Z</dcterms:modified>
</cp:coreProperties>
</file>