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842" r:id="rId5"/>
  </p:sldMasterIdLst>
  <p:notesMasterIdLst>
    <p:notesMasterId r:id="rId7"/>
  </p:notesMasterIdLst>
  <p:handoutMasterIdLst>
    <p:handoutMasterId r:id="rId8"/>
  </p:handoutMasterIdLst>
  <p:sldIdLst>
    <p:sldId id="818" r:id="rId6"/>
  </p:sldIdLst>
  <p:sldSz cx="12192000" cy="6858000"/>
  <p:notesSz cx="6858000" cy="9945688"/>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orient="horz" pos="300" userDrawn="1">
          <p15:clr>
            <a:srgbClr val="A4A3A4"/>
          </p15:clr>
        </p15:guide>
        <p15:guide id="3" orient="horz" pos="958" userDrawn="1">
          <p15:clr>
            <a:srgbClr val="A4A3A4"/>
          </p15:clr>
        </p15:guide>
        <p15:guide id="5" orient="horz" pos="4032" userDrawn="1">
          <p15:clr>
            <a:srgbClr val="A4A3A4"/>
          </p15:clr>
        </p15:guide>
        <p15:guide id="6" orient="horz" pos="3840" userDrawn="1">
          <p15:clr>
            <a:srgbClr val="A4A3A4"/>
          </p15:clr>
        </p15:guide>
        <p15:guide id="7" pos="4608" userDrawn="1">
          <p15:clr>
            <a:srgbClr val="A4A3A4"/>
          </p15:clr>
        </p15:guide>
        <p15:guide id="8" pos="377" userDrawn="1">
          <p15:clr>
            <a:srgbClr val="A4A3A4"/>
          </p15:clr>
        </p15:guide>
        <p15:guide id="9" pos="7296" userDrawn="1">
          <p15:clr>
            <a:srgbClr val="A4A3A4"/>
          </p15:clr>
        </p15:guide>
        <p15:guide id="10" pos="1664" userDrawn="1">
          <p15:clr>
            <a:srgbClr val="A4A3A4"/>
          </p15:clr>
        </p15:guide>
        <p15:guide id="11" pos="5888" userDrawn="1">
          <p15:clr>
            <a:srgbClr val="A4A3A4"/>
          </p15:clr>
        </p15:guide>
        <p15:guide id="12" pos="6016" userDrawn="1">
          <p15:clr>
            <a:srgbClr val="A4A3A4"/>
          </p15:clr>
        </p15:guide>
        <p15:guide id="13" pos="4480" userDrawn="1">
          <p15:clr>
            <a:srgbClr val="A4A3A4"/>
          </p15:clr>
        </p15:guide>
        <p15:guide id="14" pos="1792" userDrawn="1">
          <p15:clr>
            <a:srgbClr val="A4A3A4"/>
          </p15:clr>
        </p15:guide>
        <p15:guide id="15" pos="3053" userDrawn="1">
          <p15:clr>
            <a:srgbClr val="A4A3A4"/>
          </p15:clr>
        </p15:guide>
        <p15:guide id="16" pos="3200" userDrawn="1">
          <p15:clr>
            <a:srgbClr val="A4A3A4"/>
          </p15:clr>
        </p15:guide>
        <p15:guide id="17" orient="horz" pos="68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1B6F"/>
    <a:srgbClr val="261F7F"/>
    <a:srgbClr val="29218B"/>
    <a:srgbClr val="FFFFFF"/>
    <a:srgbClr val="D8D7DF"/>
    <a:srgbClr val="D8DBD8"/>
    <a:srgbClr val="C8D7DF"/>
    <a:srgbClr val="C0C0C0"/>
    <a:srgbClr val="702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1835B2-4734-4E1E-9D28-E9D77DA2D171}" v="5" dt="2021-05-11T07:19:02.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5" autoAdjust="0"/>
    <p:restoredTop sz="93834" autoAdjust="0"/>
  </p:normalViewPr>
  <p:slideViewPr>
    <p:cSldViewPr snapToGrid="0" showGuides="1">
      <p:cViewPr varScale="1">
        <p:scale>
          <a:sx n="82" d="100"/>
          <a:sy n="82" d="100"/>
        </p:scale>
        <p:origin x="794" y="36"/>
      </p:cViewPr>
      <p:guideLst>
        <p:guide orient="horz" pos="2137"/>
        <p:guide orient="horz" pos="300"/>
        <p:guide orient="horz" pos="958"/>
        <p:guide orient="horz" pos="4032"/>
        <p:guide orient="horz" pos="3840"/>
        <p:guide pos="4608"/>
        <p:guide pos="377"/>
        <p:guide pos="7296"/>
        <p:guide pos="1664"/>
        <p:guide pos="5888"/>
        <p:guide pos="6016"/>
        <p:guide pos="4480"/>
        <p:guide pos="1792"/>
        <p:guide pos="3053"/>
        <p:guide pos="3200"/>
        <p:guide orient="horz" pos="686"/>
      </p:guideLst>
    </p:cSldViewPr>
  </p:slideViewPr>
  <p:notesTextViewPr>
    <p:cViewPr>
      <p:scale>
        <a:sx n="3" d="2"/>
        <a:sy n="3" d="2"/>
      </p:scale>
      <p:origin x="0" y="0"/>
    </p:cViewPr>
  </p:notesTextViewPr>
  <p:sorterViewPr>
    <p:cViewPr>
      <p:scale>
        <a:sx n="66" d="100"/>
        <a:sy n="66" d="100"/>
      </p:scale>
      <p:origin x="0" y="0"/>
    </p:cViewPr>
  </p:sorterViewPr>
  <p:notesViewPr>
    <p:cSldViewPr snapToGrid="0">
      <p:cViewPr varScale="1">
        <p:scale>
          <a:sx n="51" d="100"/>
          <a:sy n="51"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Empey" userId="9f22ceb6-134b-42d2-9c40-1a9b4f0ed5c3" providerId="ADAL" clId="{391835B2-4734-4E1E-9D28-E9D77DA2D171}"/>
    <pc:docChg chg="delSld modSld">
      <pc:chgData name="Kevin Empey" userId="9f22ceb6-134b-42d2-9c40-1a9b4f0ed5c3" providerId="ADAL" clId="{391835B2-4734-4E1E-9D28-E9D77DA2D171}" dt="2021-05-11T07:19:02.979" v="39" actId="1076"/>
      <pc:docMkLst>
        <pc:docMk/>
      </pc:docMkLst>
      <pc:sldChg chg="addSp modSp mod">
        <pc:chgData name="Kevin Empey" userId="9f22ceb6-134b-42d2-9c40-1a9b4f0ed5c3" providerId="ADAL" clId="{391835B2-4734-4E1E-9D28-E9D77DA2D171}" dt="2021-05-11T07:19:02.979" v="39" actId="1076"/>
        <pc:sldMkLst>
          <pc:docMk/>
          <pc:sldMk cId="2162350475" sldId="818"/>
        </pc:sldMkLst>
        <pc:spChg chg="mod">
          <ac:chgData name="Kevin Empey" userId="9f22ceb6-134b-42d2-9c40-1a9b4f0ed5c3" providerId="ADAL" clId="{391835B2-4734-4E1E-9D28-E9D77DA2D171}" dt="2021-05-11T07:17:07.766" v="3" actId="1076"/>
          <ac:spMkLst>
            <pc:docMk/>
            <pc:sldMk cId="2162350475" sldId="818"/>
            <ac:spMk id="2" creationId="{00000000-0000-0000-0000-000000000000}"/>
          </ac:spMkLst>
        </pc:spChg>
        <pc:spChg chg="add mod">
          <ac:chgData name="Kevin Empey" userId="9f22ceb6-134b-42d2-9c40-1a9b4f0ed5c3" providerId="ADAL" clId="{391835B2-4734-4E1E-9D28-E9D77DA2D171}" dt="2021-05-11T07:18:01.153" v="35" actId="1037"/>
          <ac:spMkLst>
            <pc:docMk/>
            <pc:sldMk cId="2162350475" sldId="818"/>
            <ac:spMk id="7" creationId="{3D1B89E3-3E00-4424-B08C-417CB09F0F38}"/>
          </ac:spMkLst>
        </pc:spChg>
        <pc:spChg chg="add mod">
          <ac:chgData name="Kevin Empey" userId="9f22ceb6-134b-42d2-9c40-1a9b4f0ed5c3" providerId="ADAL" clId="{391835B2-4734-4E1E-9D28-E9D77DA2D171}" dt="2021-05-11T07:17:51.564" v="12" actId="1076"/>
          <ac:spMkLst>
            <pc:docMk/>
            <pc:sldMk cId="2162350475" sldId="818"/>
            <ac:spMk id="8" creationId="{C3E1EFEC-D4E9-460C-9F60-48A18ECC6129}"/>
          </ac:spMkLst>
        </pc:spChg>
        <pc:picChg chg="add mod">
          <ac:chgData name="Kevin Empey" userId="9f22ceb6-134b-42d2-9c40-1a9b4f0ed5c3" providerId="ADAL" clId="{391835B2-4734-4E1E-9D28-E9D77DA2D171}" dt="2021-05-11T07:17:27.732" v="7" actId="1076"/>
          <ac:picMkLst>
            <pc:docMk/>
            <pc:sldMk cId="2162350475" sldId="818"/>
            <ac:picMk id="5" creationId="{D481C97A-58BC-40BF-9405-38837A4818E2}"/>
          </ac:picMkLst>
        </pc:picChg>
        <pc:picChg chg="add mod">
          <ac:chgData name="Kevin Empey" userId="9f22ceb6-134b-42d2-9c40-1a9b4f0ed5c3" providerId="ADAL" clId="{391835B2-4734-4E1E-9D28-E9D77DA2D171}" dt="2021-05-11T07:17:54.694" v="13" actId="1076"/>
          <ac:picMkLst>
            <pc:docMk/>
            <pc:sldMk cId="2162350475" sldId="818"/>
            <ac:picMk id="9" creationId="{A1B6DDD4-617A-4443-BEC5-BB862DD6BC99}"/>
          </ac:picMkLst>
        </pc:picChg>
        <pc:picChg chg="add mod">
          <ac:chgData name="Kevin Empey" userId="9f22ceb6-134b-42d2-9c40-1a9b4f0ed5c3" providerId="ADAL" clId="{391835B2-4734-4E1E-9D28-E9D77DA2D171}" dt="2021-05-11T07:19:02.979" v="39" actId="1076"/>
          <ac:picMkLst>
            <pc:docMk/>
            <pc:sldMk cId="2162350475" sldId="818"/>
            <ac:picMk id="11" creationId="{E606B858-C340-4CED-BA77-D98ABA6C7B9E}"/>
          </ac:picMkLst>
        </pc:picChg>
      </pc:sldChg>
      <pc:sldChg chg="modSp del mod">
        <pc:chgData name="Kevin Empey" userId="9f22ceb6-134b-42d2-9c40-1a9b4f0ed5c3" providerId="ADAL" clId="{391835B2-4734-4E1E-9D28-E9D77DA2D171}" dt="2021-05-11T07:18:24.204" v="36" actId="47"/>
        <pc:sldMkLst>
          <pc:docMk/>
          <pc:sldMk cId="3510785769" sldId="819"/>
        </pc:sldMkLst>
        <pc:picChg chg="mod">
          <ac:chgData name="Kevin Empey" userId="9f22ceb6-134b-42d2-9c40-1a9b4f0ed5c3" providerId="ADAL" clId="{391835B2-4734-4E1E-9D28-E9D77DA2D171}" dt="2021-05-11T07:17:11.306" v="4" actId="14100"/>
          <ac:picMkLst>
            <pc:docMk/>
            <pc:sldMk cId="3510785769" sldId="819"/>
            <ac:picMk id="5" creationId="{017D4BD5-F2CB-46D6-B46D-FB82268B5C46}"/>
          </ac:picMkLst>
        </pc:picChg>
        <pc:picChg chg="mod">
          <ac:chgData name="Kevin Empey" userId="9f22ceb6-134b-42d2-9c40-1a9b4f0ed5c3" providerId="ADAL" clId="{391835B2-4734-4E1E-9D28-E9D77DA2D171}" dt="2021-05-11T07:17:13.787" v="5" actId="14100"/>
          <ac:picMkLst>
            <pc:docMk/>
            <pc:sldMk cId="3510785769" sldId="819"/>
            <ac:picMk id="11" creationId="{F9AF255A-AB1A-47CE-874F-0E9BAFB0105D}"/>
          </ac:picMkLst>
        </pc:picChg>
      </pc:sldChg>
      <pc:sldChg chg="del">
        <pc:chgData name="Kevin Empey" userId="9f22ceb6-134b-42d2-9c40-1a9b4f0ed5c3" providerId="ADAL" clId="{391835B2-4734-4E1E-9D28-E9D77DA2D171}" dt="2021-05-11T07:18:24.204" v="36" actId="47"/>
        <pc:sldMkLst>
          <pc:docMk/>
          <pc:sldMk cId="1856455610" sldId="901"/>
        </pc:sldMkLst>
      </pc:sldChg>
      <pc:sldChg chg="del">
        <pc:chgData name="Kevin Empey" userId="9f22ceb6-134b-42d2-9c40-1a9b4f0ed5c3" providerId="ADAL" clId="{391835B2-4734-4E1E-9D28-E9D77DA2D171}" dt="2021-05-11T07:18:24.204" v="36" actId="47"/>
        <pc:sldMkLst>
          <pc:docMk/>
          <pc:sldMk cId="3738619070" sldId="902"/>
        </pc:sldMkLst>
      </pc:sldChg>
      <pc:sldChg chg="del">
        <pc:chgData name="Kevin Empey" userId="9f22ceb6-134b-42d2-9c40-1a9b4f0ed5c3" providerId="ADAL" clId="{391835B2-4734-4E1E-9D28-E9D77DA2D171}" dt="2021-05-11T07:18:24.204" v="36" actId="47"/>
        <pc:sldMkLst>
          <pc:docMk/>
          <pc:sldMk cId="3509561554" sldId="903"/>
        </pc:sldMkLst>
      </pc:sldChg>
      <pc:sldChg chg="del">
        <pc:chgData name="Kevin Empey" userId="9f22ceb6-134b-42d2-9c40-1a9b4f0ed5c3" providerId="ADAL" clId="{391835B2-4734-4E1E-9D28-E9D77DA2D171}" dt="2021-05-11T07:18:24.204" v="36" actId="47"/>
        <pc:sldMkLst>
          <pc:docMk/>
          <pc:sldMk cId="468005036" sldId="904"/>
        </pc:sldMkLst>
      </pc:sldChg>
      <pc:sldMasterChg chg="delSldLayout">
        <pc:chgData name="Kevin Empey" userId="9f22ceb6-134b-42d2-9c40-1a9b4f0ed5c3" providerId="ADAL" clId="{391835B2-4734-4E1E-9D28-E9D77DA2D171}" dt="2021-05-11T07:18:24.204" v="36" actId="47"/>
        <pc:sldMasterMkLst>
          <pc:docMk/>
          <pc:sldMasterMk cId="0" sldId="2147483660"/>
        </pc:sldMasterMkLst>
        <pc:sldLayoutChg chg="del">
          <pc:chgData name="Kevin Empey" userId="9f22ceb6-134b-42d2-9c40-1a9b4f0ed5c3" providerId="ADAL" clId="{391835B2-4734-4E1E-9D28-E9D77DA2D171}" dt="2021-05-11T07:18:24.204" v="36" actId="47"/>
          <pc:sldLayoutMkLst>
            <pc:docMk/>
            <pc:sldMasterMk cId="0" sldId="2147483660"/>
            <pc:sldLayoutMk cId="142734460" sldId="214748384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BB77B9-2337-4D77-A5AC-9FE00E063EB8}"/>
              </a:ext>
            </a:extLst>
          </p:cNvPr>
          <p:cNvSpPr>
            <a:spLocks noGrp="1"/>
          </p:cNvSpPr>
          <p:nvPr>
            <p:ph type="hdr" sz="quarter"/>
          </p:nvPr>
        </p:nvSpPr>
        <p:spPr>
          <a:xfrm>
            <a:off x="0" y="0"/>
            <a:ext cx="2972098" cy="498272"/>
          </a:xfrm>
          <a:prstGeom prst="rect">
            <a:avLst/>
          </a:prstGeom>
        </p:spPr>
        <p:txBody>
          <a:bodyPr vert="horz" lIns="91440" tIns="45720" rIns="91440" bIns="45720" rtlCol="0"/>
          <a:lstStyle>
            <a:lvl1pPr algn="l">
              <a:defRPr sz="1200"/>
            </a:lvl1pPr>
          </a:lstStyle>
          <a:p>
            <a:endParaRPr lang="en-IE"/>
          </a:p>
        </p:txBody>
      </p:sp>
      <p:sp>
        <p:nvSpPr>
          <p:cNvPr id="3" name="Date Placeholder 2">
            <a:extLst>
              <a:ext uri="{FF2B5EF4-FFF2-40B4-BE49-F238E27FC236}">
                <a16:creationId xmlns:a16="http://schemas.microsoft.com/office/drawing/2014/main" id="{935B8DA2-6AAD-47CA-9DB1-8DB095729741}"/>
              </a:ext>
            </a:extLst>
          </p:cNvPr>
          <p:cNvSpPr>
            <a:spLocks noGrp="1"/>
          </p:cNvSpPr>
          <p:nvPr>
            <p:ph type="dt" sz="quarter" idx="1"/>
          </p:nvPr>
        </p:nvSpPr>
        <p:spPr>
          <a:xfrm>
            <a:off x="3884414" y="0"/>
            <a:ext cx="2972098" cy="498272"/>
          </a:xfrm>
          <a:prstGeom prst="rect">
            <a:avLst/>
          </a:prstGeom>
        </p:spPr>
        <p:txBody>
          <a:bodyPr vert="horz" lIns="91440" tIns="45720" rIns="91440" bIns="45720" rtlCol="0"/>
          <a:lstStyle>
            <a:lvl1pPr algn="r">
              <a:defRPr sz="1200"/>
            </a:lvl1pPr>
          </a:lstStyle>
          <a:p>
            <a:fld id="{D48DE65B-ABCC-42BA-952F-F0D33E971562}" type="datetimeFigureOut">
              <a:rPr lang="en-IE" smtClean="0"/>
              <a:t>11/05/2021</a:t>
            </a:fld>
            <a:endParaRPr lang="en-IE"/>
          </a:p>
        </p:txBody>
      </p:sp>
      <p:sp>
        <p:nvSpPr>
          <p:cNvPr id="4" name="Footer Placeholder 3">
            <a:extLst>
              <a:ext uri="{FF2B5EF4-FFF2-40B4-BE49-F238E27FC236}">
                <a16:creationId xmlns:a16="http://schemas.microsoft.com/office/drawing/2014/main" id="{3D07ABDB-1DCC-42A6-9502-53B1FC5BD478}"/>
              </a:ext>
            </a:extLst>
          </p:cNvPr>
          <p:cNvSpPr>
            <a:spLocks noGrp="1"/>
          </p:cNvSpPr>
          <p:nvPr>
            <p:ph type="ftr" sz="quarter" idx="2"/>
          </p:nvPr>
        </p:nvSpPr>
        <p:spPr>
          <a:xfrm>
            <a:off x="0" y="9447417"/>
            <a:ext cx="2972098" cy="498271"/>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a:extLst>
              <a:ext uri="{FF2B5EF4-FFF2-40B4-BE49-F238E27FC236}">
                <a16:creationId xmlns:a16="http://schemas.microsoft.com/office/drawing/2014/main" id="{DDE4142B-BDAC-4CE5-84F2-B9823994F927}"/>
              </a:ext>
            </a:extLst>
          </p:cNvPr>
          <p:cNvSpPr>
            <a:spLocks noGrp="1"/>
          </p:cNvSpPr>
          <p:nvPr>
            <p:ph type="sldNum" sz="quarter" idx="3"/>
          </p:nvPr>
        </p:nvSpPr>
        <p:spPr>
          <a:xfrm>
            <a:off x="3884414" y="9447417"/>
            <a:ext cx="2972098" cy="498271"/>
          </a:xfrm>
          <a:prstGeom prst="rect">
            <a:avLst/>
          </a:prstGeom>
        </p:spPr>
        <p:txBody>
          <a:bodyPr vert="horz" lIns="91440" tIns="45720" rIns="91440" bIns="45720" rtlCol="0" anchor="b"/>
          <a:lstStyle>
            <a:lvl1pPr algn="r">
              <a:defRPr sz="1200"/>
            </a:lvl1pPr>
          </a:lstStyle>
          <a:p>
            <a:fld id="{8891104B-4BDC-4E84-BA3C-CC6E4B7B51D5}" type="slidenum">
              <a:rPr lang="en-IE" smtClean="0"/>
              <a:t>‹#›</a:t>
            </a:fld>
            <a:endParaRPr lang="en-IE"/>
          </a:p>
        </p:txBody>
      </p:sp>
    </p:spTree>
    <p:extLst>
      <p:ext uri="{BB962C8B-B14F-4D97-AF65-F5344CB8AC3E}">
        <p14:creationId xmlns:p14="http://schemas.microsoft.com/office/powerpoint/2010/main" val="98270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7284"/>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3884614" y="1"/>
            <a:ext cx="2971800" cy="497284"/>
          </a:xfrm>
          <a:prstGeom prst="rect">
            <a:avLst/>
          </a:prstGeom>
        </p:spPr>
        <p:txBody>
          <a:bodyPr vert="horz" lIns="99048" tIns="49524" rIns="99048" bIns="49524" rtlCol="0"/>
          <a:lstStyle>
            <a:lvl1pPr algn="r">
              <a:defRPr sz="1300"/>
            </a:lvl1pPr>
          </a:lstStyle>
          <a:p>
            <a:fld id="{B97DC975-A455-47BB-A68D-520EABF783D0}" type="datetimeFigureOut">
              <a:rPr lang="en-US" smtClean="0"/>
              <a:pPr/>
              <a:t>5/11/2021</a:t>
            </a:fld>
            <a:endParaRPr lang="en-US"/>
          </a:p>
        </p:txBody>
      </p:sp>
      <p:sp>
        <p:nvSpPr>
          <p:cNvPr id="4" name="Slide Image Placeholder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6678"/>
            <a:ext cx="2971800" cy="497284"/>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3884614" y="9446678"/>
            <a:ext cx="2971800" cy="497284"/>
          </a:xfrm>
          <a:prstGeom prst="rect">
            <a:avLst/>
          </a:prstGeom>
        </p:spPr>
        <p:txBody>
          <a:bodyPr vert="horz" lIns="99048" tIns="49524" rIns="99048" bIns="49524" rtlCol="0" anchor="b"/>
          <a:lstStyle>
            <a:lvl1pPr algn="r">
              <a:defRPr sz="1300"/>
            </a:lvl1pPr>
          </a:lstStyle>
          <a:p>
            <a:fld id="{A499B0F9-5275-4FDD-BFE5-B9E6F2FD770F}" type="slidenum">
              <a:rPr lang="en-US" smtClean="0"/>
              <a:pPr/>
              <a:t>‹#›</a:t>
            </a:fld>
            <a:endParaRPr lang="en-US"/>
          </a:p>
        </p:txBody>
      </p:sp>
    </p:spTree>
    <p:extLst>
      <p:ext uri="{BB962C8B-B14F-4D97-AF65-F5344CB8AC3E}">
        <p14:creationId xmlns:p14="http://schemas.microsoft.com/office/powerpoint/2010/main" val="780051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4B384F-1A4C-409C-A7B3-E26CBCB40244}" type="slidenum">
              <a:rPr lang="en-GB" smtClean="0"/>
              <a:pPr/>
              <a:t>1</a:t>
            </a:fld>
            <a:endParaRPr lang="en-GB" dirty="0"/>
          </a:p>
        </p:txBody>
      </p:sp>
    </p:spTree>
    <p:extLst>
      <p:ext uri="{BB962C8B-B14F-4D97-AF65-F5344CB8AC3E}">
        <p14:creationId xmlns:p14="http://schemas.microsoft.com/office/powerpoint/2010/main" val="207347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pPr/>
              <a:t>‹#›</a:t>
            </a:fld>
            <a:endParaRPr lang="en-US"/>
          </a:p>
        </p:txBody>
      </p:sp>
      <p:sp>
        <p:nvSpPr>
          <p:cNvPr id="8"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609600" y="1524000"/>
            <a:ext cx="109728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13" name="Text Placeholder 12"/>
          <p:cNvSpPr>
            <a:spLocks noGrp="1"/>
          </p:cNvSpPr>
          <p:nvPr>
            <p:ph type="body" sz="quarter" idx="13" hasCustomPrompt="1"/>
          </p:nvPr>
        </p:nvSpPr>
        <p:spPr>
          <a:xfrm>
            <a:off x="609600" y="1872368"/>
            <a:ext cx="5994400" cy="337433"/>
          </a:xfrm>
        </p:spPr>
        <p:txBody>
          <a:bodyPr>
            <a:noAutofit/>
          </a:bodyPr>
          <a:lstStyle>
            <a:lvl1pPr>
              <a:defRPr sz="1800" b="0">
                <a:solidFill>
                  <a:schemeClr val="tx1"/>
                </a:solidFill>
              </a:defRPr>
            </a:lvl1pPr>
          </a:lstStyle>
          <a:p>
            <a:pPr lvl="0"/>
            <a:r>
              <a:rPr lang="en-US" dirty="0"/>
              <a:t>Subheading here</a:t>
            </a:r>
          </a:p>
        </p:txBody>
      </p:sp>
      <p:sp>
        <p:nvSpPr>
          <p:cNvPr id="7" name="Freeform 12"/>
          <p:cNvSpPr>
            <a:spLocks/>
          </p:cNvSpPr>
          <p:nvPr userDrawn="1"/>
        </p:nvSpPr>
        <p:spPr bwMode="auto">
          <a:xfrm>
            <a:off x="6932084" y="455613"/>
            <a:ext cx="3845984" cy="1568450"/>
          </a:xfrm>
          <a:custGeom>
            <a:avLst/>
            <a:gdLst>
              <a:gd name="T0" fmla="*/ 0 w 3022"/>
              <a:gd name="T1" fmla="*/ 1641 h 1641"/>
              <a:gd name="T2" fmla="*/ 0 w 3022"/>
              <a:gd name="T3" fmla="*/ 1641 h 1641"/>
              <a:gd name="T4" fmla="*/ 3022 w 3022"/>
              <a:gd name="T5" fmla="*/ 1641 h 1641"/>
              <a:gd name="T6" fmla="*/ 3022 w 3022"/>
              <a:gd name="T7" fmla="*/ 0 h 1641"/>
              <a:gd name="T8" fmla="*/ 0 w 3022"/>
              <a:gd name="T9" fmla="*/ 0 h 1641"/>
              <a:gd name="T10" fmla="*/ 0 w 3022"/>
              <a:gd name="T11" fmla="*/ 1641 h 1641"/>
            </a:gdLst>
            <a:ahLst/>
            <a:cxnLst>
              <a:cxn ang="0">
                <a:pos x="T0" y="T1"/>
              </a:cxn>
              <a:cxn ang="0">
                <a:pos x="T2" y="T3"/>
              </a:cxn>
              <a:cxn ang="0">
                <a:pos x="T4" y="T5"/>
              </a:cxn>
              <a:cxn ang="0">
                <a:pos x="T6" y="T7"/>
              </a:cxn>
              <a:cxn ang="0">
                <a:pos x="T8" y="T9"/>
              </a:cxn>
              <a:cxn ang="0">
                <a:pos x="T10" y="T11"/>
              </a:cxn>
            </a:cxnLst>
            <a:rect l="0" t="0" r="r" b="b"/>
            <a:pathLst>
              <a:path w="3022" h="1641">
                <a:moveTo>
                  <a:pt x="0" y="1641"/>
                </a:moveTo>
                <a:lnTo>
                  <a:pt x="0" y="1641"/>
                </a:lnTo>
                <a:lnTo>
                  <a:pt x="3022" y="1641"/>
                </a:lnTo>
                <a:lnTo>
                  <a:pt x="3022" y="0"/>
                </a:lnTo>
                <a:lnTo>
                  <a:pt x="0" y="0"/>
                </a:lnTo>
                <a:lnTo>
                  <a:pt x="0" y="164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8" name="Freeform 13"/>
          <p:cNvSpPr>
            <a:spLocks/>
          </p:cNvSpPr>
          <p:nvPr userDrawn="1"/>
        </p:nvSpPr>
        <p:spPr bwMode="auto">
          <a:xfrm>
            <a:off x="11108268" y="3179764"/>
            <a:ext cx="486833" cy="2659063"/>
          </a:xfrm>
          <a:custGeom>
            <a:avLst/>
            <a:gdLst>
              <a:gd name="T0" fmla="*/ 0 w 384"/>
              <a:gd name="T1" fmla="*/ 2784 h 2784"/>
              <a:gd name="T2" fmla="*/ 0 w 384"/>
              <a:gd name="T3" fmla="*/ 2784 h 2784"/>
              <a:gd name="T4" fmla="*/ 384 w 384"/>
              <a:gd name="T5" fmla="*/ 2784 h 2784"/>
              <a:gd name="T6" fmla="*/ 384 w 384"/>
              <a:gd name="T7" fmla="*/ 0 h 2784"/>
              <a:gd name="T8" fmla="*/ 0 w 384"/>
              <a:gd name="T9" fmla="*/ 0 h 2784"/>
              <a:gd name="T10" fmla="*/ 0 w 384"/>
              <a:gd name="T11" fmla="*/ 2784 h 2784"/>
            </a:gdLst>
            <a:ahLst/>
            <a:cxnLst>
              <a:cxn ang="0">
                <a:pos x="T0" y="T1"/>
              </a:cxn>
              <a:cxn ang="0">
                <a:pos x="T2" y="T3"/>
              </a:cxn>
              <a:cxn ang="0">
                <a:pos x="T4" y="T5"/>
              </a:cxn>
              <a:cxn ang="0">
                <a:pos x="T6" y="T7"/>
              </a:cxn>
              <a:cxn ang="0">
                <a:pos x="T8" y="T9"/>
              </a:cxn>
              <a:cxn ang="0">
                <a:pos x="T10" y="T11"/>
              </a:cxn>
            </a:cxnLst>
            <a:rect l="0" t="0" r="r" b="b"/>
            <a:pathLst>
              <a:path w="384" h="2784">
                <a:moveTo>
                  <a:pt x="0" y="2784"/>
                </a:moveTo>
                <a:lnTo>
                  <a:pt x="0" y="2784"/>
                </a:lnTo>
                <a:lnTo>
                  <a:pt x="384" y="2784"/>
                </a:lnTo>
                <a:lnTo>
                  <a:pt x="384" y="0"/>
                </a:lnTo>
                <a:lnTo>
                  <a:pt x="0" y="0"/>
                </a:lnTo>
                <a:lnTo>
                  <a:pt x="0" y="2784"/>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9" name="Freeform 14"/>
          <p:cNvSpPr>
            <a:spLocks/>
          </p:cNvSpPr>
          <p:nvPr userDrawn="1"/>
        </p:nvSpPr>
        <p:spPr bwMode="auto">
          <a:xfrm>
            <a:off x="8674100" y="2808289"/>
            <a:ext cx="728133" cy="784225"/>
          </a:xfrm>
          <a:custGeom>
            <a:avLst/>
            <a:gdLst>
              <a:gd name="T0" fmla="*/ 0 w 572"/>
              <a:gd name="T1" fmla="*/ 821 h 821"/>
              <a:gd name="T2" fmla="*/ 0 w 572"/>
              <a:gd name="T3" fmla="*/ 821 h 821"/>
              <a:gd name="T4" fmla="*/ 572 w 572"/>
              <a:gd name="T5" fmla="*/ 821 h 821"/>
              <a:gd name="T6" fmla="*/ 572 w 572"/>
              <a:gd name="T7" fmla="*/ 0 h 821"/>
              <a:gd name="T8" fmla="*/ 0 w 572"/>
              <a:gd name="T9" fmla="*/ 0 h 821"/>
              <a:gd name="T10" fmla="*/ 0 w 572"/>
              <a:gd name="T11" fmla="*/ 821 h 821"/>
            </a:gdLst>
            <a:ahLst/>
            <a:cxnLst>
              <a:cxn ang="0">
                <a:pos x="T0" y="T1"/>
              </a:cxn>
              <a:cxn ang="0">
                <a:pos x="T2" y="T3"/>
              </a:cxn>
              <a:cxn ang="0">
                <a:pos x="T4" y="T5"/>
              </a:cxn>
              <a:cxn ang="0">
                <a:pos x="T6" y="T7"/>
              </a:cxn>
              <a:cxn ang="0">
                <a:pos x="T8" y="T9"/>
              </a:cxn>
              <a:cxn ang="0">
                <a:pos x="T10" y="T11"/>
              </a:cxn>
            </a:cxnLst>
            <a:rect l="0" t="0" r="r" b="b"/>
            <a:pathLst>
              <a:path w="572" h="821">
                <a:moveTo>
                  <a:pt x="0" y="821"/>
                </a:moveTo>
                <a:lnTo>
                  <a:pt x="0" y="821"/>
                </a:lnTo>
                <a:lnTo>
                  <a:pt x="572" y="821"/>
                </a:lnTo>
                <a:lnTo>
                  <a:pt x="572" y="0"/>
                </a:lnTo>
                <a:lnTo>
                  <a:pt x="0" y="0"/>
                </a:lnTo>
                <a:lnTo>
                  <a:pt x="0" y="82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0" name="Freeform 15"/>
          <p:cNvSpPr>
            <a:spLocks/>
          </p:cNvSpPr>
          <p:nvPr userDrawn="1"/>
        </p:nvSpPr>
        <p:spPr bwMode="auto">
          <a:xfrm>
            <a:off x="4216401" y="3592513"/>
            <a:ext cx="3754967" cy="782638"/>
          </a:xfrm>
          <a:custGeom>
            <a:avLst/>
            <a:gdLst>
              <a:gd name="T0" fmla="*/ 0 w 2951"/>
              <a:gd name="T1" fmla="*/ 820 h 820"/>
              <a:gd name="T2" fmla="*/ 0 w 2951"/>
              <a:gd name="T3" fmla="*/ 820 h 820"/>
              <a:gd name="T4" fmla="*/ 2951 w 2951"/>
              <a:gd name="T5" fmla="*/ 820 h 820"/>
              <a:gd name="T6" fmla="*/ 2951 w 2951"/>
              <a:gd name="T7" fmla="*/ 0 h 820"/>
              <a:gd name="T8" fmla="*/ 0 w 2951"/>
              <a:gd name="T9" fmla="*/ 0 h 820"/>
              <a:gd name="T10" fmla="*/ 0 w 2951"/>
              <a:gd name="T11" fmla="*/ 820 h 820"/>
            </a:gdLst>
            <a:ahLst/>
            <a:cxnLst>
              <a:cxn ang="0">
                <a:pos x="T0" y="T1"/>
              </a:cxn>
              <a:cxn ang="0">
                <a:pos x="T2" y="T3"/>
              </a:cxn>
              <a:cxn ang="0">
                <a:pos x="T4" y="T5"/>
              </a:cxn>
              <a:cxn ang="0">
                <a:pos x="T6" y="T7"/>
              </a:cxn>
              <a:cxn ang="0">
                <a:pos x="T8" y="T9"/>
              </a:cxn>
              <a:cxn ang="0">
                <a:pos x="T10" y="T11"/>
              </a:cxn>
            </a:cxnLst>
            <a:rect l="0" t="0" r="r" b="b"/>
            <a:pathLst>
              <a:path w="2951" h="820">
                <a:moveTo>
                  <a:pt x="0" y="820"/>
                </a:moveTo>
                <a:lnTo>
                  <a:pt x="0" y="820"/>
                </a:lnTo>
                <a:lnTo>
                  <a:pt x="2951" y="820"/>
                </a:lnTo>
                <a:lnTo>
                  <a:pt x="2951" y="0"/>
                </a:lnTo>
                <a:lnTo>
                  <a:pt x="0" y="0"/>
                </a:lnTo>
                <a:lnTo>
                  <a:pt x="0" y="820"/>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2" name="Title 1"/>
          <p:cNvSpPr>
            <a:spLocks noGrp="1"/>
          </p:cNvSpPr>
          <p:nvPr>
            <p:ph type="title"/>
          </p:nvPr>
        </p:nvSpPr>
        <p:spPr>
          <a:xfrm>
            <a:off x="609600" y="1524001"/>
            <a:ext cx="5994400" cy="381000"/>
          </a:xfrm>
        </p:spPr>
        <p:txBody>
          <a:bodyPr>
            <a:noAutofit/>
          </a:bodyPr>
          <a:lstStyle/>
          <a:p>
            <a:r>
              <a:rPr lang="en-US"/>
              <a:t>Click to edit Master title style</a:t>
            </a:r>
            <a:endParaRPr lang="en-US" dirty="0"/>
          </a:p>
        </p:txBody>
      </p:sp>
      <p:sp>
        <p:nvSpPr>
          <p:cNvPr id="11" name="Footer Placeholder 4 Copyright"/>
          <p:cNvSpPr>
            <a:spLocks noGrp="1"/>
          </p:cNvSpPr>
          <p:nvPr>
            <p:ph type="ftr" sz="quarter" idx="3"/>
          </p:nvPr>
        </p:nvSpPr>
        <p:spPr>
          <a:xfrm>
            <a:off x="609600" y="6400801"/>
            <a:ext cx="7037137"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a:solidFill>
                  <a:prstClr val="black"/>
                </a:solidFill>
              </a:rPr>
              <a:t>© 2016 Willis Towers Watson. All rights reserved. Proprietary and Confidential. For Willis Towers Watson and Willis Towers Watson client use only.</a:t>
            </a:r>
            <a:endParaRPr lang="en-US" dirty="0">
              <a:solidFill>
                <a:prstClr val="black"/>
              </a:solidFill>
            </a:endParaRPr>
          </a:p>
        </p:txBody>
      </p:sp>
      <p:pic>
        <p:nvPicPr>
          <p:cNvPr id="15" name="Picture 14"/>
          <p:cNvPicPr>
            <a:picLocks noChangeAspect="1"/>
          </p:cNvPicPr>
          <p:nvPr userDrawn="1"/>
        </p:nvPicPr>
        <p:blipFill>
          <a:blip r:embed="rId2" cstate="print"/>
          <a:stretch>
            <a:fillRect/>
          </a:stretch>
        </p:blipFill>
        <p:spPr>
          <a:xfrm>
            <a:off x="8900458" y="6300217"/>
            <a:ext cx="2377143" cy="347429"/>
          </a:xfrm>
          <a:prstGeom prst="rect">
            <a:avLst/>
          </a:prstGeom>
        </p:spPr>
      </p:pic>
    </p:spTree>
    <p:extLst>
      <p:ext uri="{BB962C8B-B14F-4D97-AF65-F5344CB8AC3E}">
        <p14:creationId xmlns:p14="http://schemas.microsoft.com/office/powerpoint/2010/main" val="52684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57200"/>
            <a:ext cx="5994400" cy="304800"/>
          </a:xfrm>
        </p:spPr>
        <p:txBody>
          <a:bodyPr/>
          <a:lstStyle>
            <a:lvl1pPr>
              <a:defRPr/>
            </a:lvl1pPr>
          </a:lstStyle>
          <a:p>
            <a:r>
              <a:rPr lang="en-US" dirty="0"/>
              <a:t>Thank You</a:t>
            </a:r>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Freeform 12"/>
          <p:cNvSpPr>
            <a:spLocks/>
          </p:cNvSpPr>
          <p:nvPr userDrawn="1"/>
        </p:nvSpPr>
        <p:spPr bwMode="auto">
          <a:xfrm>
            <a:off x="6932084" y="455613"/>
            <a:ext cx="3845984" cy="1568450"/>
          </a:xfrm>
          <a:custGeom>
            <a:avLst/>
            <a:gdLst>
              <a:gd name="T0" fmla="*/ 0 w 3022"/>
              <a:gd name="T1" fmla="*/ 1641 h 1641"/>
              <a:gd name="T2" fmla="*/ 0 w 3022"/>
              <a:gd name="T3" fmla="*/ 1641 h 1641"/>
              <a:gd name="T4" fmla="*/ 3022 w 3022"/>
              <a:gd name="T5" fmla="*/ 1641 h 1641"/>
              <a:gd name="T6" fmla="*/ 3022 w 3022"/>
              <a:gd name="T7" fmla="*/ 0 h 1641"/>
              <a:gd name="T8" fmla="*/ 0 w 3022"/>
              <a:gd name="T9" fmla="*/ 0 h 1641"/>
              <a:gd name="T10" fmla="*/ 0 w 3022"/>
              <a:gd name="T11" fmla="*/ 1641 h 1641"/>
            </a:gdLst>
            <a:ahLst/>
            <a:cxnLst>
              <a:cxn ang="0">
                <a:pos x="T0" y="T1"/>
              </a:cxn>
              <a:cxn ang="0">
                <a:pos x="T2" y="T3"/>
              </a:cxn>
              <a:cxn ang="0">
                <a:pos x="T4" y="T5"/>
              </a:cxn>
              <a:cxn ang="0">
                <a:pos x="T6" y="T7"/>
              </a:cxn>
              <a:cxn ang="0">
                <a:pos x="T8" y="T9"/>
              </a:cxn>
              <a:cxn ang="0">
                <a:pos x="T10" y="T11"/>
              </a:cxn>
            </a:cxnLst>
            <a:rect l="0" t="0" r="r" b="b"/>
            <a:pathLst>
              <a:path w="3022" h="1641">
                <a:moveTo>
                  <a:pt x="0" y="1641"/>
                </a:moveTo>
                <a:lnTo>
                  <a:pt x="0" y="1641"/>
                </a:lnTo>
                <a:lnTo>
                  <a:pt x="3022" y="1641"/>
                </a:lnTo>
                <a:lnTo>
                  <a:pt x="3022" y="0"/>
                </a:lnTo>
                <a:lnTo>
                  <a:pt x="0" y="0"/>
                </a:lnTo>
                <a:lnTo>
                  <a:pt x="0" y="164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9" name="Freeform 13"/>
          <p:cNvSpPr>
            <a:spLocks/>
          </p:cNvSpPr>
          <p:nvPr userDrawn="1"/>
        </p:nvSpPr>
        <p:spPr bwMode="auto">
          <a:xfrm>
            <a:off x="11108268" y="3179764"/>
            <a:ext cx="486833" cy="2659063"/>
          </a:xfrm>
          <a:custGeom>
            <a:avLst/>
            <a:gdLst>
              <a:gd name="T0" fmla="*/ 0 w 384"/>
              <a:gd name="T1" fmla="*/ 2784 h 2784"/>
              <a:gd name="T2" fmla="*/ 0 w 384"/>
              <a:gd name="T3" fmla="*/ 2784 h 2784"/>
              <a:gd name="T4" fmla="*/ 384 w 384"/>
              <a:gd name="T5" fmla="*/ 2784 h 2784"/>
              <a:gd name="T6" fmla="*/ 384 w 384"/>
              <a:gd name="T7" fmla="*/ 0 h 2784"/>
              <a:gd name="T8" fmla="*/ 0 w 384"/>
              <a:gd name="T9" fmla="*/ 0 h 2784"/>
              <a:gd name="T10" fmla="*/ 0 w 384"/>
              <a:gd name="T11" fmla="*/ 2784 h 2784"/>
            </a:gdLst>
            <a:ahLst/>
            <a:cxnLst>
              <a:cxn ang="0">
                <a:pos x="T0" y="T1"/>
              </a:cxn>
              <a:cxn ang="0">
                <a:pos x="T2" y="T3"/>
              </a:cxn>
              <a:cxn ang="0">
                <a:pos x="T4" y="T5"/>
              </a:cxn>
              <a:cxn ang="0">
                <a:pos x="T6" y="T7"/>
              </a:cxn>
              <a:cxn ang="0">
                <a:pos x="T8" y="T9"/>
              </a:cxn>
              <a:cxn ang="0">
                <a:pos x="T10" y="T11"/>
              </a:cxn>
            </a:cxnLst>
            <a:rect l="0" t="0" r="r" b="b"/>
            <a:pathLst>
              <a:path w="384" h="2784">
                <a:moveTo>
                  <a:pt x="0" y="2784"/>
                </a:moveTo>
                <a:lnTo>
                  <a:pt x="0" y="2784"/>
                </a:lnTo>
                <a:lnTo>
                  <a:pt x="384" y="2784"/>
                </a:lnTo>
                <a:lnTo>
                  <a:pt x="384" y="0"/>
                </a:lnTo>
                <a:lnTo>
                  <a:pt x="0" y="0"/>
                </a:lnTo>
                <a:lnTo>
                  <a:pt x="0" y="2784"/>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0" name="Freeform 14"/>
          <p:cNvSpPr>
            <a:spLocks/>
          </p:cNvSpPr>
          <p:nvPr userDrawn="1"/>
        </p:nvSpPr>
        <p:spPr bwMode="auto">
          <a:xfrm>
            <a:off x="8674100" y="2808289"/>
            <a:ext cx="728133" cy="784225"/>
          </a:xfrm>
          <a:custGeom>
            <a:avLst/>
            <a:gdLst>
              <a:gd name="T0" fmla="*/ 0 w 572"/>
              <a:gd name="T1" fmla="*/ 821 h 821"/>
              <a:gd name="T2" fmla="*/ 0 w 572"/>
              <a:gd name="T3" fmla="*/ 821 h 821"/>
              <a:gd name="T4" fmla="*/ 572 w 572"/>
              <a:gd name="T5" fmla="*/ 821 h 821"/>
              <a:gd name="T6" fmla="*/ 572 w 572"/>
              <a:gd name="T7" fmla="*/ 0 h 821"/>
              <a:gd name="T8" fmla="*/ 0 w 572"/>
              <a:gd name="T9" fmla="*/ 0 h 821"/>
              <a:gd name="T10" fmla="*/ 0 w 572"/>
              <a:gd name="T11" fmla="*/ 821 h 821"/>
            </a:gdLst>
            <a:ahLst/>
            <a:cxnLst>
              <a:cxn ang="0">
                <a:pos x="T0" y="T1"/>
              </a:cxn>
              <a:cxn ang="0">
                <a:pos x="T2" y="T3"/>
              </a:cxn>
              <a:cxn ang="0">
                <a:pos x="T4" y="T5"/>
              </a:cxn>
              <a:cxn ang="0">
                <a:pos x="T6" y="T7"/>
              </a:cxn>
              <a:cxn ang="0">
                <a:pos x="T8" y="T9"/>
              </a:cxn>
              <a:cxn ang="0">
                <a:pos x="T10" y="T11"/>
              </a:cxn>
            </a:cxnLst>
            <a:rect l="0" t="0" r="r" b="b"/>
            <a:pathLst>
              <a:path w="572" h="821">
                <a:moveTo>
                  <a:pt x="0" y="821"/>
                </a:moveTo>
                <a:lnTo>
                  <a:pt x="0" y="821"/>
                </a:lnTo>
                <a:lnTo>
                  <a:pt x="572" y="821"/>
                </a:lnTo>
                <a:lnTo>
                  <a:pt x="572" y="0"/>
                </a:lnTo>
                <a:lnTo>
                  <a:pt x="0" y="0"/>
                </a:lnTo>
                <a:lnTo>
                  <a:pt x="0" y="82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1" name="Freeform 15"/>
          <p:cNvSpPr>
            <a:spLocks/>
          </p:cNvSpPr>
          <p:nvPr userDrawn="1"/>
        </p:nvSpPr>
        <p:spPr bwMode="auto">
          <a:xfrm>
            <a:off x="4216401" y="3592513"/>
            <a:ext cx="3754967" cy="782638"/>
          </a:xfrm>
          <a:custGeom>
            <a:avLst/>
            <a:gdLst>
              <a:gd name="T0" fmla="*/ 0 w 2951"/>
              <a:gd name="T1" fmla="*/ 820 h 820"/>
              <a:gd name="T2" fmla="*/ 0 w 2951"/>
              <a:gd name="T3" fmla="*/ 820 h 820"/>
              <a:gd name="T4" fmla="*/ 2951 w 2951"/>
              <a:gd name="T5" fmla="*/ 820 h 820"/>
              <a:gd name="T6" fmla="*/ 2951 w 2951"/>
              <a:gd name="T7" fmla="*/ 0 h 820"/>
              <a:gd name="T8" fmla="*/ 0 w 2951"/>
              <a:gd name="T9" fmla="*/ 0 h 820"/>
              <a:gd name="T10" fmla="*/ 0 w 2951"/>
              <a:gd name="T11" fmla="*/ 820 h 820"/>
            </a:gdLst>
            <a:ahLst/>
            <a:cxnLst>
              <a:cxn ang="0">
                <a:pos x="T0" y="T1"/>
              </a:cxn>
              <a:cxn ang="0">
                <a:pos x="T2" y="T3"/>
              </a:cxn>
              <a:cxn ang="0">
                <a:pos x="T4" y="T5"/>
              </a:cxn>
              <a:cxn ang="0">
                <a:pos x="T6" y="T7"/>
              </a:cxn>
              <a:cxn ang="0">
                <a:pos x="T8" y="T9"/>
              </a:cxn>
              <a:cxn ang="0">
                <a:pos x="T10" y="T11"/>
              </a:cxn>
            </a:cxnLst>
            <a:rect l="0" t="0" r="r" b="b"/>
            <a:pathLst>
              <a:path w="2951" h="820">
                <a:moveTo>
                  <a:pt x="0" y="820"/>
                </a:moveTo>
                <a:lnTo>
                  <a:pt x="0" y="820"/>
                </a:lnTo>
                <a:lnTo>
                  <a:pt x="2951" y="820"/>
                </a:lnTo>
                <a:lnTo>
                  <a:pt x="2951" y="0"/>
                </a:lnTo>
                <a:lnTo>
                  <a:pt x="0" y="0"/>
                </a:lnTo>
                <a:lnTo>
                  <a:pt x="0" y="820"/>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3" name="Footer Placeholder 4 Copyright"/>
          <p:cNvSpPr>
            <a:spLocks noGrp="1"/>
          </p:cNvSpPr>
          <p:nvPr>
            <p:ph type="ftr" sz="quarter" idx="3"/>
          </p:nvPr>
        </p:nvSpPr>
        <p:spPr>
          <a:xfrm>
            <a:off x="609600" y="6400801"/>
            <a:ext cx="7037137"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a:solidFill>
                  <a:prstClr val="black"/>
                </a:solidFill>
              </a:rPr>
              <a:t>© 2016 Willis Towers Watson. All rights reserved. Proprietary and Confidential. For Willis Towers Watson and Willis Towers Watson client use only.</a:t>
            </a:r>
            <a:endParaRPr lang="en-US" dirty="0">
              <a:solidFill>
                <a:prstClr val="black"/>
              </a:solidFill>
            </a:endParaRPr>
          </a:p>
        </p:txBody>
      </p:sp>
      <p:pic>
        <p:nvPicPr>
          <p:cNvPr id="14" name="Picture 13"/>
          <p:cNvPicPr>
            <a:picLocks noChangeAspect="1"/>
          </p:cNvPicPr>
          <p:nvPr userDrawn="1"/>
        </p:nvPicPr>
        <p:blipFill>
          <a:blip r:embed="rId2" cstate="print"/>
          <a:stretch>
            <a:fillRect/>
          </a:stretch>
        </p:blipFill>
        <p:spPr>
          <a:xfrm>
            <a:off x="8900458" y="6300217"/>
            <a:ext cx="2377143" cy="347429"/>
          </a:xfrm>
          <a:prstGeom prst="rect">
            <a:avLst/>
          </a:prstGeom>
        </p:spPr>
      </p:pic>
    </p:spTree>
    <p:extLst>
      <p:ext uri="{BB962C8B-B14F-4D97-AF65-F5344CB8AC3E}">
        <p14:creationId xmlns:p14="http://schemas.microsoft.com/office/powerpoint/2010/main" val="305491980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13"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
        <p:nvSpPr>
          <p:cNvPr id="9" name="Content Placeholder 8"/>
          <p:cNvSpPr>
            <a:spLocks noGrp="1"/>
          </p:cNvSpPr>
          <p:nvPr>
            <p:ph sz="quarter" idx="14"/>
          </p:nvPr>
        </p:nvSpPr>
        <p:spPr>
          <a:xfrm>
            <a:off x="609600" y="1524000"/>
            <a:ext cx="2032000" cy="1905000"/>
          </a:xfrm>
          <a:solidFill>
            <a:srgbClr val="D8D7DF"/>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5" hasCustomPrompt="1"/>
          </p:nvPr>
        </p:nvSpPr>
        <p:spPr>
          <a:xfrm>
            <a:off x="2844800" y="1524000"/>
            <a:ext cx="8737600" cy="4572000"/>
          </a:xfrm>
        </p:spPr>
        <p:txBody>
          <a:bodyPr/>
          <a:lstStyle>
            <a:lvl1pPr>
              <a:spcBef>
                <a:spcPts val="0"/>
              </a:spcBef>
              <a:spcAft>
                <a:spcPts val="1000"/>
              </a:spcAft>
              <a:defRPr lang="en-US" dirty="0" smtClean="0"/>
            </a:lvl1pPr>
            <a:lvl2pPr>
              <a:spcBef>
                <a:spcPts val="0"/>
              </a:spcBef>
              <a:spcAft>
                <a:spcPts val="400"/>
              </a:spcAft>
              <a:defRPr lang="en-US" dirty="0" smtClean="0"/>
            </a:lvl2pPr>
            <a:lvl3pPr>
              <a:spcBef>
                <a:spcPts val="0"/>
              </a:spcBef>
              <a:spcAft>
                <a:spcPts val="400"/>
              </a:spcAft>
              <a:buFont typeface="Wingdings" pitchFamily="2" charset="2"/>
              <a:buChar char="§"/>
              <a:defRPr lang="en-US" dirty="0" smtClean="0"/>
            </a:lvl3pPr>
            <a:lvl4pPr marL="457200" indent="-228600">
              <a:buClr>
                <a:schemeClr val="tx2"/>
              </a:buClr>
              <a:buFont typeface="Wingdings" panose="05000000000000000000" pitchFamily="2" charset="2"/>
              <a:buChar char=""/>
              <a:defRPr/>
            </a:lvl4pPr>
            <a:lvl5pPr>
              <a:buFont typeface="Arial" panose="020B0604020202020204" pitchFamily="34" charset="0"/>
              <a:buChar char="˗"/>
              <a:defRPr/>
            </a:lvl5pPr>
          </a:lstStyle>
          <a:p>
            <a:pPr lvl="0"/>
            <a:r>
              <a:rPr lang="en-US" dirty="0"/>
              <a:t>This layout provides specific paragraph formatting to provide hierarchy when users have extensive body copy, and less levels of bullets. Paragraphs have specific formatting so users do not need to use double-returns. </a:t>
            </a:r>
          </a:p>
          <a:p>
            <a:pPr lvl="1"/>
            <a:r>
              <a:rPr lang="en-US" dirty="0"/>
              <a:t>Subheading</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Tree>
    <p:extLst>
      <p:ext uri="{BB962C8B-B14F-4D97-AF65-F5344CB8AC3E}">
        <p14:creationId xmlns:p14="http://schemas.microsoft.com/office/powerpoint/2010/main" val="1533867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8"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609600" y="1524000"/>
            <a:ext cx="109728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8668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readcrumb">
    <p:spTree>
      <p:nvGrpSpPr>
        <p:cNvPr id="1" name=""/>
        <p:cNvGrpSpPr/>
        <p:nvPr/>
      </p:nvGrpSpPr>
      <p:grpSpPr>
        <a:xfrm>
          <a:off x="0" y="0"/>
          <a:ext cx="0" cy="0"/>
          <a:chOff x="0" y="0"/>
          <a:chExt cx="0" cy="0"/>
        </a:xfrm>
      </p:grpSpPr>
      <p:sp>
        <p:nvSpPr>
          <p:cNvPr id="15" name="Content Placeholder 14"/>
          <p:cNvSpPr>
            <a:spLocks noGrp="1"/>
          </p:cNvSpPr>
          <p:nvPr>
            <p:ph sz="quarter" idx="14" hasCustomPrompt="1"/>
          </p:nvPr>
        </p:nvSpPr>
        <p:spPr>
          <a:xfrm>
            <a:off x="8763820" y="7346"/>
            <a:ext cx="2804160" cy="223054"/>
          </a:xfrm>
          <a:solidFill>
            <a:schemeClr val="accent1"/>
          </a:solidFill>
        </p:spPr>
        <p:txBody>
          <a:bodyPr anchor="ctr" anchorCtr="0"/>
          <a:lstStyle>
            <a:lvl1pPr algn="ctr">
              <a:defRPr sz="1000" cap="all" baseline="0">
                <a:solidFill>
                  <a:schemeClr val="bg1"/>
                </a:solidFill>
              </a:defRPr>
            </a:lvl1pPr>
          </a:lstStyle>
          <a:p>
            <a:pPr lvl="0"/>
            <a:r>
              <a:rPr lang="en-US" dirty="0"/>
              <a:t>Click to add text</a:t>
            </a:r>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8"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609600" y="1524000"/>
            <a:ext cx="109728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title"/>
          </p:nvPr>
        </p:nvSpPr>
        <p:spPr>
          <a:xfrm>
            <a:off x="609600" y="457201"/>
            <a:ext cx="10972800" cy="307777"/>
          </a:xfrm>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169335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with Numb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9"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
        <p:nvSpPr>
          <p:cNvPr id="8" name="Content Placeholder 2"/>
          <p:cNvSpPr>
            <a:spLocks noGrp="1"/>
          </p:cNvSpPr>
          <p:nvPr>
            <p:ph idx="1"/>
          </p:nvPr>
        </p:nvSpPr>
        <p:spPr>
          <a:xfrm>
            <a:off x="609600" y="1524000"/>
            <a:ext cx="10972800" cy="4572000"/>
          </a:xfrm>
        </p:spPr>
        <p:txBody>
          <a:bodyPr/>
          <a:lstStyle>
            <a:lvl3pPr marL="233363" indent="-233363">
              <a:buFont typeface="+mj-lt"/>
              <a:buAutoNum type="arabicPeriod"/>
              <a:defRPr/>
            </a:lvl3pPr>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9326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llou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Content Placeholder 6"/>
          <p:cNvSpPr>
            <a:spLocks noGrp="1"/>
          </p:cNvSpPr>
          <p:nvPr>
            <p:ph sz="quarter" idx="13"/>
          </p:nvPr>
        </p:nvSpPr>
        <p:spPr>
          <a:xfrm>
            <a:off x="609600" y="1524000"/>
            <a:ext cx="6502400" cy="4572000"/>
          </a:xfrm>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6"/>
          </p:nvPr>
        </p:nvSpPr>
        <p:spPr>
          <a:xfrm>
            <a:off x="7315200" y="1219200"/>
            <a:ext cx="4267200" cy="4038600"/>
          </a:xfrm>
          <a:solidFill>
            <a:srgbClr val="D8D7DF"/>
          </a:solidFill>
        </p:spPr>
        <p:txBody>
          <a:bodyPr/>
          <a:lstStyle/>
          <a:p>
            <a:pPr lvl="0"/>
            <a:r>
              <a:rPr lang="en-US"/>
              <a:t>Click to edit Master text styles</a:t>
            </a:r>
          </a:p>
        </p:txBody>
      </p:sp>
      <p:sp>
        <p:nvSpPr>
          <p:cNvPr id="14" name="Text Placeholder 13"/>
          <p:cNvSpPr>
            <a:spLocks noGrp="1"/>
          </p:cNvSpPr>
          <p:nvPr>
            <p:ph type="body" sz="quarter" idx="17"/>
          </p:nvPr>
        </p:nvSpPr>
        <p:spPr>
          <a:xfrm>
            <a:off x="7721600" y="1524000"/>
            <a:ext cx="3454400" cy="3429000"/>
          </a:xfrm>
        </p:spPr>
        <p:txBody>
          <a:bodyPr/>
          <a:lstStyle>
            <a:lvl1pPr>
              <a:spcBef>
                <a:spcPts val="0"/>
              </a:spcBef>
              <a:spcAft>
                <a:spcPts val="1000"/>
              </a:spcAft>
              <a:defRPr baseline="0">
                <a:solidFill>
                  <a:schemeClr val="accent1"/>
                </a:solidFill>
                <a:latin typeface="Arial" pitchFamily="34" charset="0"/>
              </a:defRPr>
            </a:lvl1pPr>
            <a:lvl2pPr>
              <a:spcAft>
                <a:spcPts val="400"/>
              </a:spcAft>
              <a:defRPr sz="1200"/>
            </a:lvl2pPr>
          </a:lstStyle>
          <a:p>
            <a:pPr lvl="0"/>
            <a:r>
              <a:rPr lang="en-US"/>
              <a:t>Click to edit Master text styles</a:t>
            </a:r>
          </a:p>
          <a:p>
            <a:pPr lvl="1"/>
            <a:r>
              <a:rPr lang="en-US"/>
              <a:t>Second level</a:t>
            </a:r>
          </a:p>
        </p:txBody>
      </p:sp>
      <p:sp>
        <p:nvSpPr>
          <p:cNvPr id="11" name="Text Placeholder 12"/>
          <p:cNvSpPr>
            <a:spLocks noGrp="1"/>
          </p:cNvSpPr>
          <p:nvPr>
            <p:ph type="body" sz="quarter" idx="18"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Tree>
    <p:extLst>
      <p:ext uri="{BB962C8B-B14F-4D97-AF65-F5344CB8AC3E}">
        <p14:creationId xmlns:p14="http://schemas.microsoft.com/office/powerpoint/2010/main" val="329656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Content Placeholder 6"/>
          <p:cNvSpPr>
            <a:spLocks noGrp="1"/>
          </p:cNvSpPr>
          <p:nvPr>
            <p:ph sz="quarter" idx="13"/>
          </p:nvPr>
        </p:nvSpPr>
        <p:spPr>
          <a:xfrm>
            <a:off x="609600" y="1524000"/>
            <a:ext cx="5283200" cy="4572000"/>
          </a:xfrm>
        </p:spPr>
        <p:txBody>
          <a:bodyPr/>
          <a:lstStyle>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4"/>
          </p:nvPr>
        </p:nvSpPr>
        <p:spPr>
          <a:xfrm>
            <a:off x="6197600" y="1524000"/>
            <a:ext cx="5384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2"/>
          <p:cNvSpPr>
            <a:spLocks noGrp="1"/>
          </p:cNvSpPr>
          <p:nvPr>
            <p:ph type="body" sz="quarter" idx="15"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Tree>
    <p:extLst>
      <p:ext uri="{BB962C8B-B14F-4D97-AF65-F5344CB8AC3E}">
        <p14:creationId xmlns:p14="http://schemas.microsoft.com/office/powerpoint/2010/main" val="597504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8" name="Text Placeholder 7"/>
          <p:cNvSpPr>
            <a:spLocks noGrp="1"/>
          </p:cNvSpPr>
          <p:nvPr>
            <p:ph type="body" sz="quarter" idx="16" hasCustomPrompt="1"/>
          </p:nvPr>
        </p:nvSpPr>
        <p:spPr>
          <a:xfrm>
            <a:off x="609600" y="1524000"/>
            <a:ext cx="10972800" cy="4572000"/>
          </a:xfrm>
        </p:spPr>
        <p:txBody>
          <a:bodyPr/>
          <a:lstStyle>
            <a:lvl1pPr>
              <a:lnSpc>
                <a:spcPts val="4400"/>
              </a:lnSpc>
              <a:spcBef>
                <a:spcPts val="0"/>
              </a:spcBef>
              <a:spcAft>
                <a:spcPts val="0"/>
              </a:spcAft>
              <a:defRPr sz="3900" b="0" i="0" baseline="0"/>
            </a:lvl1pPr>
          </a:lstStyle>
          <a:p>
            <a:pPr lvl="0"/>
            <a:r>
              <a:rPr lang="en-US" dirty="0"/>
              <a:t>“Click to edit Master text styles</a:t>
            </a:r>
          </a:p>
        </p:txBody>
      </p:sp>
      <p:sp>
        <p:nvSpPr>
          <p:cNvPr id="9"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pic>
        <p:nvPicPr>
          <p:cNvPr id="6" name="Picture 5">
            <a:extLst>
              <a:ext uri="{FF2B5EF4-FFF2-40B4-BE49-F238E27FC236}">
                <a16:creationId xmlns:a16="http://schemas.microsoft.com/office/drawing/2014/main" id="{B0D29821-61FF-47CE-B25F-7F77F741E3D2}"/>
              </a:ext>
            </a:extLst>
          </p:cNvPr>
          <p:cNvPicPr>
            <a:picLocks noChangeAspect="1"/>
          </p:cNvPicPr>
          <p:nvPr userDrawn="1"/>
        </p:nvPicPr>
        <p:blipFill>
          <a:blip r:embed="rId2"/>
          <a:stretch>
            <a:fillRect/>
          </a:stretch>
        </p:blipFill>
        <p:spPr>
          <a:xfrm>
            <a:off x="0" y="5487233"/>
            <a:ext cx="2037993" cy="1522336"/>
          </a:xfrm>
          <a:prstGeom prst="rect">
            <a:avLst/>
          </a:prstGeom>
        </p:spPr>
      </p:pic>
    </p:spTree>
    <p:extLst>
      <p:ext uri="{BB962C8B-B14F-4D97-AF65-F5344CB8AC3E}">
        <p14:creationId xmlns:p14="http://schemas.microsoft.com/office/powerpoint/2010/main" val="638725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pic>
        <p:nvPicPr>
          <p:cNvPr id="6" name="Picture 5">
            <a:extLst>
              <a:ext uri="{FF2B5EF4-FFF2-40B4-BE49-F238E27FC236}">
                <a16:creationId xmlns:a16="http://schemas.microsoft.com/office/drawing/2014/main" id="{AB14CBF2-563D-4B52-ADA9-3381B4C1E3A4}"/>
              </a:ext>
            </a:extLst>
          </p:cNvPr>
          <p:cNvPicPr>
            <a:picLocks noChangeAspect="1"/>
          </p:cNvPicPr>
          <p:nvPr userDrawn="1"/>
        </p:nvPicPr>
        <p:blipFill>
          <a:blip r:embed="rId2"/>
          <a:stretch>
            <a:fillRect/>
          </a:stretch>
        </p:blipFill>
        <p:spPr>
          <a:xfrm>
            <a:off x="0" y="5487233"/>
            <a:ext cx="2037993" cy="1522336"/>
          </a:xfrm>
          <a:prstGeom prst="rect">
            <a:avLst/>
          </a:prstGeom>
        </p:spPr>
      </p:pic>
    </p:spTree>
    <p:extLst>
      <p:ext uri="{BB962C8B-B14F-4D97-AF65-F5344CB8AC3E}">
        <p14:creationId xmlns:p14="http://schemas.microsoft.com/office/powerpoint/2010/main" val="333007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pPr/>
              <a:t>‹#›</a:t>
            </a:fld>
            <a:endParaRPr lang="en-US"/>
          </a:p>
        </p:txBody>
      </p:sp>
      <p:sp>
        <p:nvSpPr>
          <p:cNvPr id="7"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a:solidFill>
                <a:prstClr val="black"/>
              </a:solidFill>
            </a:endParaRPr>
          </a:p>
        </p:txBody>
      </p:sp>
      <p:sp>
        <p:nvSpPr>
          <p:cNvPr id="8" name="Text Placeholder 12"/>
          <p:cNvSpPr>
            <a:spLocks noGrp="1"/>
          </p:cNvSpPr>
          <p:nvPr>
            <p:ph type="body" sz="quarter" idx="13" hasCustomPrompt="1"/>
          </p:nvPr>
        </p:nvSpPr>
        <p:spPr>
          <a:xfrm>
            <a:off x="609600" y="800240"/>
            <a:ext cx="109728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609600" y="1524000"/>
            <a:ext cx="109728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3D1B46E2-C168-463E-B7A8-EAFAFFE1053E}"/>
              </a:ext>
            </a:extLst>
          </p:cNvPr>
          <p:cNvPicPr>
            <a:picLocks noChangeAspect="1"/>
          </p:cNvPicPr>
          <p:nvPr userDrawn="1"/>
        </p:nvPicPr>
        <p:blipFill>
          <a:blip r:embed="rId2"/>
          <a:stretch>
            <a:fillRect/>
          </a:stretch>
        </p:blipFill>
        <p:spPr>
          <a:xfrm>
            <a:off x="0" y="5487233"/>
            <a:ext cx="2037993" cy="1522336"/>
          </a:xfrm>
          <a:prstGeom prst="rect">
            <a:avLst/>
          </a:prstGeom>
        </p:spPr>
      </p:pic>
    </p:spTree>
    <p:extLst>
      <p:ext uri="{BB962C8B-B14F-4D97-AF65-F5344CB8AC3E}">
        <p14:creationId xmlns:p14="http://schemas.microsoft.com/office/powerpoint/2010/main" val="1784567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Bullet lis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8" name="Text Placeholder 5"/>
          <p:cNvSpPr>
            <a:spLocks noGrp="1"/>
          </p:cNvSpPr>
          <p:nvPr>
            <p:ph type="body" sz="quarter" idx="11" hasCustomPrompt="1"/>
          </p:nvPr>
        </p:nvSpPr>
        <p:spPr>
          <a:xfrm>
            <a:off x="624418" y="1867673"/>
            <a:ext cx="10943167" cy="4393427"/>
          </a:xfrm>
          <a:prstGeom prst="rect">
            <a:avLst/>
          </a:prstGeom>
        </p:spPr>
        <p:txBody>
          <a:bodyPr vert="horz" lIns="0"/>
          <a:lstStyle>
            <a:lvl1pPr marL="457189" indent="-457189">
              <a:buClr>
                <a:srgbClr val="4F2D7F"/>
              </a:buClr>
              <a:buFont typeface="Arial"/>
              <a:buChar char="•"/>
              <a:defRPr sz="3200"/>
            </a:lvl1pPr>
            <a:lvl2pPr marL="956709" indent="-457189">
              <a:buClr>
                <a:srgbClr val="4F2D7F"/>
              </a:buClr>
              <a:buFont typeface="Arial" panose="020B0604020202020204" pitchFamily="34" charset="0"/>
              <a:buChar char="–"/>
              <a:defRPr sz="2933"/>
            </a:lvl2pPr>
            <a:lvl3pPr marL="1413898" indent="-457189">
              <a:buClrTx/>
              <a:buFont typeface="Arial" panose="020B0604020202020204" pitchFamily="34" charset="0"/>
              <a:buChar char="–"/>
              <a:defRPr sz="2667"/>
            </a:lvl3pPr>
            <a:lvl4pPr marL="1790655" indent="-355591">
              <a:buFont typeface="+mj-lt"/>
              <a:buAutoNum type="alphaLcPeriod"/>
              <a:defRPr/>
            </a:lvl4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2"/>
            <a:endParaRPr lang="en-GB" dirty="0"/>
          </a:p>
          <a:p>
            <a:pPr lvl="2"/>
            <a:endParaRPr lang="en-GB" dirty="0"/>
          </a:p>
        </p:txBody>
      </p:sp>
      <p:sp>
        <p:nvSpPr>
          <p:cNvPr id="5" name="Title 13"/>
          <p:cNvSpPr>
            <a:spLocks noGrp="1"/>
          </p:cNvSpPr>
          <p:nvPr>
            <p:ph type="title" hasCustomPrompt="1"/>
          </p:nvPr>
        </p:nvSpPr>
        <p:spPr>
          <a:xfrm>
            <a:off x="624419" y="437635"/>
            <a:ext cx="10943165" cy="1163323"/>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3561744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5" name="Title 13"/>
          <p:cNvSpPr>
            <a:spLocks noGrp="1"/>
          </p:cNvSpPr>
          <p:nvPr>
            <p:ph type="title" hasCustomPrompt="1"/>
          </p:nvPr>
        </p:nvSpPr>
        <p:spPr>
          <a:xfrm>
            <a:off x="625828" y="437796"/>
            <a:ext cx="10933289" cy="1166637"/>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1473997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 Bullets + Image">
    <p:spTree>
      <p:nvGrpSpPr>
        <p:cNvPr id="1" name=""/>
        <p:cNvGrpSpPr/>
        <p:nvPr/>
      </p:nvGrpSpPr>
      <p:grpSpPr>
        <a:xfrm>
          <a:off x="0" y="0"/>
          <a:ext cx="0" cy="0"/>
          <a:chOff x="0" y="0"/>
          <a:chExt cx="0" cy="0"/>
        </a:xfrm>
      </p:grpSpPr>
      <p:sp>
        <p:nvSpPr>
          <p:cNvPr id="9" name="Picture Placeholder 2"/>
          <p:cNvSpPr>
            <a:spLocks noGrp="1"/>
          </p:cNvSpPr>
          <p:nvPr>
            <p:ph type="pic" idx="1" hasCustomPrompt="1"/>
          </p:nvPr>
        </p:nvSpPr>
        <p:spPr>
          <a:xfrm>
            <a:off x="7152217" y="2025111"/>
            <a:ext cx="4415368" cy="4235989"/>
          </a:xfrm>
          <a:prstGeom prst="rect">
            <a:avLst/>
          </a:prstGeom>
        </p:spPr>
        <p:txBody>
          <a:bodyPr tIns="720000"/>
          <a:lstStyle>
            <a:lvl1pPr marL="0" indent="0">
              <a:buNone/>
              <a:defRPr sz="1600" baseline="0">
                <a:solidFill>
                  <a:srgbClr val="00A7B5"/>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insert picture</a:t>
            </a:r>
          </a:p>
        </p:txBody>
      </p:sp>
      <p:sp>
        <p:nvSpPr>
          <p:cNvPr id="6" name="Slide Number Placeholder 2"/>
          <p:cNvSpPr txBox="1">
            <a:spLocks/>
          </p:cNvSpPr>
          <p:nvPr userDrawn="1"/>
        </p:nvSpPr>
        <p:spPr>
          <a:xfrm>
            <a:off x="630060" y="6527817"/>
            <a:ext cx="222341" cy="276305"/>
          </a:xfrm>
          <a:prstGeom prst="rect">
            <a:avLst/>
          </a:prstGeom>
        </p:spPr>
        <p:txBody>
          <a:bodyPr lIns="0" rIns="0"/>
          <a:lstStyle>
            <a:defPPr>
              <a:defRPr lang="en-US"/>
            </a:defPPr>
            <a:lvl1pPr marL="0" algn="l" defTabSz="457200" rtl="0" eaLnBrk="1" latinLnBrk="0" hangingPunct="1">
              <a:defRPr sz="7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B8EE54B-3F47-064B-A553-EA9C9EAD2777}" type="slidenum">
              <a:rPr lang="en-US" sz="933" smtClean="0"/>
              <a:pPr/>
              <a:t>‹#›</a:t>
            </a:fld>
            <a:endParaRPr lang="en-US" sz="933" dirty="0"/>
          </a:p>
        </p:txBody>
      </p:sp>
      <p:sp>
        <p:nvSpPr>
          <p:cNvPr id="7" name="Text Placeholder 5"/>
          <p:cNvSpPr>
            <a:spLocks noGrp="1"/>
          </p:cNvSpPr>
          <p:nvPr>
            <p:ph type="body" sz="quarter" idx="11" hasCustomPrompt="1"/>
          </p:nvPr>
        </p:nvSpPr>
        <p:spPr>
          <a:xfrm>
            <a:off x="629070" y="1864969"/>
            <a:ext cx="6283965" cy="4396131"/>
          </a:xfrm>
          <a:prstGeom prst="rect">
            <a:avLst/>
          </a:prstGeom>
        </p:spPr>
        <p:txBody>
          <a:bodyPr vert="horz" lIns="0"/>
          <a:lstStyle>
            <a:lvl1pPr marL="457189" indent="-457189">
              <a:buClr>
                <a:srgbClr val="4F2D7F"/>
              </a:buClr>
              <a:buFont typeface="Arial"/>
              <a:buChar char="•"/>
              <a:defRPr sz="3200"/>
            </a:lvl1pPr>
            <a:lvl2pPr marL="956709" indent="-457189">
              <a:buClr>
                <a:srgbClr val="4F2D7F"/>
              </a:buClr>
              <a:buFont typeface="Arial" panose="020B0604020202020204" pitchFamily="34" charset="0"/>
              <a:buChar char="–"/>
              <a:defRPr sz="2933"/>
            </a:lvl2pPr>
            <a:lvl3pPr marL="1413898" indent="-457189">
              <a:buClrTx/>
              <a:buFont typeface="Arial" panose="020B0604020202020204" pitchFamily="34" charset="0"/>
              <a:buChar char="–"/>
              <a:defRPr sz="2667"/>
            </a:lvl3pPr>
            <a:lvl4pPr marL="1790655" indent="-355591">
              <a:buFont typeface="+mj-lt"/>
              <a:buAutoNum type="alphaLcPeriod"/>
              <a:defRPr/>
            </a:lvl4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2"/>
            <a:endParaRPr lang="en-GB" dirty="0"/>
          </a:p>
          <a:p>
            <a:pPr lvl="2"/>
            <a:endParaRPr lang="en-GB" dirty="0"/>
          </a:p>
        </p:txBody>
      </p:sp>
      <p:sp>
        <p:nvSpPr>
          <p:cNvPr id="10" name="Title 13"/>
          <p:cNvSpPr>
            <a:spLocks noGrp="1"/>
          </p:cNvSpPr>
          <p:nvPr>
            <p:ph type="title" hasCustomPrompt="1"/>
          </p:nvPr>
        </p:nvSpPr>
        <p:spPr>
          <a:xfrm>
            <a:off x="624417" y="440960"/>
            <a:ext cx="10943168" cy="1163475"/>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12103739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 Quot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3584"/>
            <a:ext cx="222341" cy="276305"/>
          </a:xfrm>
        </p:spPr>
        <p:txBody>
          <a:bodyPr/>
          <a:lstStyle/>
          <a:p>
            <a:fld id="{2B8EE54B-3F47-064B-A553-EA9C9EAD2777}" type="slidenum">
              <a:rPr lang="en-US" smtClean="0"/>
              <a:pPr/>
              <a:t>‹#›</a:t>
            </a:fld>
            <a:endParaRPr lang="en-US" dirty="0"/>
          </a:p>
        </p:txBody>
      </p:sp>
      <p:cxnSp>
        <p:nvCxnSpPr>
          <p:cNvPr id="11" name="Straight Connector 10"/>
          <p:cNvCxnSpPr/>
          <p:nvPr userDrawn="1"/>
        </p:nvCxnSpPr>
        <p:spPr>
          <a:xfrm>
            <a:off x="6117369" y="2124449"/>
            <a:ext cx="0" cy="4136651"/>
          </a:xfrm>
          <a:prstGeom prst="line">
            <a:avLst/>
          </a:prstGeom>
          <a:ln w="7620">
            <a:solidFill>
              <a:srgbClr val="4F2D7F"/>
            </a:solidFill>
          </a:ln>
          <a:effectLst/>
        </p:spPr>
        <p:style>
          <a:lnRef idx="2">
            <a:schemeClr val="accent1"/>
          </a:lnRef>
          <a:fillRef idx="0">
            <a:schemeClr val="accent1"/>
          </a:fillRef>
          <a:effectRef idx="1">
            <a:schemeClr val="accent1"/>
          </a:effectRef>
          <a:fontRef idx="minor">
            <a:schemeClr val="tx1"/>
          </a:fontRef>
        </p:style>
      </p:cxnSp>
      <p:sp>
        <p:nvSpPr>
          <p:cNvPr id="15" name="Text Placeholder 12"/>
          <p:cNvSpPr>
            <a:spLocks noGrp="1"/>
          </p:cNvSpPr>
          <p:nvPr>
            <p:ph type="body" sz="quarter" idx="13" hasCustomPrompt="1"/>
          </p:nvPr>
        </p:nvSpPr>
        <p:spPr>
          <a:xfrm>
            <a:off x="6241144" y="2020188"/>
            <a:ext cx="5326441" cy="4240912"/>
          </a:xfrm>
          <a:prstGeom prst="rect">
            <a:avLst/>
          </a:prstGeom>
        </p:spPr>
        <p:txBody>
          <a:bodyPr vert="horz" lIns="0" tIns="0" anchor="ctr" anchorCtr="0"/>
          <a:lstStyle>
            <a:lvl1pPr marL="0" indent="0" algn="ctr">
              <a:lnSpc>
                <a:spcPts val="2533"/>
              </a:lnSpc>
              <a:spcBef>
                <a:spcPts val="0"/>
              </a:spcBef>
              <a:spcAft>
                <a:spcPts val="1600"/>
              </a:spcAft>
              <a:buClr>
                <a:srgbClr val="FF7D1E"/>
              </a:buClr>
              <a:buSzPct val="78000"/>
              <a:buFont typeface="Arial"/>
              <a:buNone/>
              <a:defRPr sz="3467" b="0" baseline="0">
                <a:solidFill>
                  <a:srgbClr val="4F2D7F"/>
                </a:solidFill>
              </a:defRPr>
            </a:lvl1pPr>
          </a:lstStyle>
          <a:p>
            <a:pPr lvl="0"/>
            <a:r>
              <a:rPr lang="en-US" dirty="0"/>
              <a:t>Place quote here</a:t>
            </a:r>
          </a:p>
        </p:txBody>
      </p:sp>
      <p:pic>
        <p:nvPicPr>
          <p:cNvPr id="20" name="Picture 19"/>
          <p:cNvPicPr>
            <a:picLocks noChangeAspect="1"/>
          </p:cNvPicPr>
          <p:nvPr userDrawn="1"/>
        </p:nvPicPr>
        <p:blipFill>
          <a:blip r:embed="rId2"/>
          <a:stretch>
            <a:fillRect/>
          </a:stretch>
        </p:blipFill>
        <p:spPr>
          <a:xfrm>
            <a:off x="8673242" y="2124449"/>
            <a:ext cx="477268" cy="355699"/>
          </a:xfrm>
          <a:prstGeom prst="rect">
            <a:avLst/>
          </a:prstGeom>
        </p:spPr>
      </p:pic>
      <p:pic>
        <p:nvPicPr>
          <p:cNvPr id="21" name="Picture 20"/>
          <p:cNvPicPr>
            <a:picLocks noChangeAspect="1"/>
          </p:cNvPicPr>
          <p:nvPr userDrawn="1"/>
        </p:nvPicPr>
        <p:blipFill>
          <a:blip r:embed="rId3"/>
          <a:stretch>
            <a:fillRect/>
          </a:stretch>
        </p:blipFill>
        <p:spPr>
          <a:xfrm>
            <a:off x="8673242" y="5520625"/>
            <a:ext cx="477268" cy="355699"/>
          </a:xfrm>
          <a:prstGeom prst="rect">
            <a:avLst/>
          </a:prstGeom>
        </p:spPr>
      </p:pic>
      <p:sp>
        <p:nvSpPr>
          <p:cNvPr id="10" name="Text Placeholder 5"/>
          <p:cNvSpPr>
            <a:spLocks noGrp="1"/>
          </p:cNvSpPr>
          <p:nvPr>
            <p:ph type="body" sz="quarter" idx="11" hasCustomPrompt="1"/>
          </p:nvPr>
        </p:nvSpPr>
        <p:spPr>
          <a:xfrm>
            <a:off x="629068" y="1861559"/>
            <a:ext cx="5371683" cy="4399540"/>
          </a:xfrm>
          <a:prstGeom prst="rect">
            <a:avLst/>
          </a:prstGeom>
        </p:spPr>
        <p:txBody>
          <a:bodyPr vert="horz" lIns="0"/>
          <a:lstStyle>
            <a:lvl1pPr marL="457189" indent="-457189">
              <a:buClr>
                <a:srgbClr val="4F2D7F"/>
              </a:buClr>
              <a:buFont typeface="Arial"/>
              <a:buChar char="•"/>
              <a:defRPr sz="3200"/>
            </a:lvl1pPr>
            <a:lvl2pPr marL="956709" indent="-457189">
              <a:buClr>
                <a:srgbClr val="4F2D7F"/>
              </a:buClr>
              <a:buFont typeface="Arial" panose="020B0604020202020204" pitchFamily="34" charset="0"/>
              <a:buChar char="–"/>
              <a:defRPr sz="2933"/>
            </a:lvl2pPr>
            <a:lvl3pPr marL="1413898" indent="-457189">
              <a:buClrTx/>
              <a:buFont typeface="Arial" panose="020B0604020202020204" pitchFamily="34" charset="0"/>
              <a:buChar char="–"/>
              <a:defRPr sz="2667"/>
            </a:lvl3pPr>
            <a:lvl4pPr marL="1790655" indent="-355591">
              <a:buFont typeface="+mj-lt"/>
              <a:buAutoNum type="alphaLcPeriod"/>
              <a:defRPr/>
            </a:lvl4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2"/>
            <a:endParaRPr lang="en-GB" dirty="0"/>
          </a:p>
          <a:p>
            <a:pPr lvl="2"/>
            <a:endParaRPr lang="en-GB" dirty="0"/>
          </a:p>
        </p:txBody>
      </p:sp>
      <p:sp>
        <p:nvSpPr>
          <p:cNvPr id="12" name="Title 13"/>
          <p:cNvSpPr>
            <a:spLocks noGrp="1"/>
          </p:cNvSpPr>
          <p:nvPr>
            <p:ph type="title" hasCustomPrompt="1"/>
          </p:nvPr>
        </p:nvSpPr>
        <p:spPr>
          <a:xfrm>
            <a:off x="625827" y="440960"/>
            <a:ext cx="10941756" cy="1169571"/>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30277951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bullet">
    <p:spTree>
      <p:nvGrpSpPr>
        <p:cNvPr id="1" name=""/>
        <p:cNvGrpSpPr/>
        <p:nvPr/>
      </p:nvGrpSpPr>
      <p:grpSpPr>
        <a:xfrm>
          <a:off x="0" y="0"/>
          <a:ext cx="0" cy="0"/>
          <a:chOff x="0" y="0"/>
          <a:chExt cx="0" cy="0"/>
        </a:xfrm>
      </p:grpSpPr>
      <p:sp>
        <p:nvSpPr>
          <p:cNvPr id="8" name="Text Placeholder 5"/>
          <p:cNvSpPr>
            <a:spLocks noGrp="1"/>
          </p:cNvSpPr>
          <p:nvPr>
            <p:ph type="body" sz="quarter" idx="13" hasCustomPrompt="1"/>
          </p:nvPr>
        </p:nvSpPr>
        <p:spPr>
          <a:xfrm>
            <a:off x="629068" y="1864079"/>
            <a:ext cx="5371683" cy="4397020"/>
          </a:xfrm>
          <a:prstGeom prst="rect">
            <a:avLst/>
          </a:prstGeom>
        </p:spPr>
        <p:txBody>
          <a:bodyPr vert="horz" lIns="0"/>
          <a:lstStyle>
            <a:lvl1pPr marL="457189" indent="-457189">
              <a:buClr>
                <a:srgbClr val="4F2D7F"/>
              </a:buClr>
              <a:buFont typeface="Arial"/>
              <a:buChar char="•"/>
              <a:defRPr sz="3200"/>
            </a:lvl1pPr>
            <a:lvl2pPr marL="956709" indent="-457189">
              <a:buClr>
                <a:srgbClr val="4F2D7F"/>
              </a:buClr>
              <a:buFont typeface="Arial" panose="020B0604020202020204" pitchFamily="34" charset="0"/>
              <a:buChar char="–"/>
              <a:defRPr sz="2933"/>
            </a:lvl2pPr>
            <a:lvl3pPr marL="1413898" indent="-457189">
              <a:buClrTx/>
              <a:buFont typeface="Arial" panose="020B0604020202020204" pitchFamily="34" charset="0"/>
              <a:buChar char="–"/>
              <a:defRPr sz="2667"/>
            </a:lvl3pPr>
            <a:lvl4pPr marL="1790655" indent="-355591">
              <a:buFont typeface="+mj-lt"/>
              <a:buAutoNum type="alphaLcPeriod"/>
              <a:defRPr/>
            </a:lvl4pPr>
          </a:lstStyle>
          <a:p>
            <a:pPr lvl="0"/>
            <a:r>
              <a:rPr lang="en-GB" dirty="0"/>
              <a:t>click to edit master </a:t>
            </a:r>
            <a:br>
              <a:rPr lang="en-GB" dirty="0"/>
            </a:br>
            <a:r>
              <a:rPr lang="en-GB" dirty="0"/>
              <a:t>text styles</a:t>
            </a:r>
          </a:p>
          <a:p>
            <a:pPr lvl="1"/>
            <a:r>
              <a:rPr lang="en-GB" dirty="0"/>
              <a:t>second level</a:t>
            </a:r>
          </a:p>
          <a:p>
            <a:pPr lvl="2"/>
            <a:r>
              <a:rPr lang="en-GB" dirty="0"/>
              <a:t>third level</a:t>
            </a:r>
          </a:p>
          <a:p>
            <a:pPr lvl="3"/>
            <a:r>
              <a:rPr lang="en-GB" dirty="0"/>
              <a:t>fourth level</a:t>
            </a:r>
          </a:p>
          <a:p>
            <a:pPr lvl="2"/>
            <a:endParaRPr lang="en-GB" dirty="0"/>
          </a:p>
          <a:p>
            <a:pPr lvl="2"/>
            <a:endParaRPr lang="en-GB" dirty="0"/>
          </a:p>
        </p:txBody>
      </p:sp>
      <p:sp>
        <p:nvSpPr>
          <p:cNvPr id="10" name="Text Placeholder 5"/>
          <p:cNvSpPr>
            <a:spLocks noGrp="1"/>
          </p:cNvSpPr>
          <p:nvPr>
            <p:ph type="body" sz="quarter" idx="14" hasCustomPrompt="1"/>
          </p:nvPr>
        </p:nvSpPr>
        <p:spPr>
          <a:xfrm>
            <a:off x="6235099" y="1864080"/>
            <a:ext cx="5332484" cy="4397019"/>
          </a:xfrm>
          <a:prstGeom prst="rect">
            <a:avLst/>
          </a:prstGeom>
        </p:spPr>
        <p:txBody>
          <a:bodyPr vert="horz" lIns="0"/>
          <a:lstStyle>
            <a:lvl1pPr marL="457189" indent="-457189">
              <a:buClr>
                <a:srgbClr val="4F2D7F"/>
              </a:buClr>
              <a:buFont typeface="Arial"/>
              <a:buChar char="•"/>
              <a:defRPr sz="3200"/>
            </a:lvl1pPr>
            <a:lvl2pPr marL="956709" indent="-457189">
              <a:buClr>
                <a:srgbClr val="4F2D7F"/>
              </a:buClr>
              <a:buFont typeface="Arial" panose="020B0604020202020204" pitchFamily="34" charset="0"/>
              <a:buChar char="–"/>
              <a:defRPr sz="2933"/>
            </a:lvl2pPr>
            <a:lvl3pPr marL="1413898" indent="-457189">
              <a:buClrTx/>
              <a:buFont typeface="Arial" panose="020B0604020202020204" pitchFamily="34" charset="0"/>
              <a:buChar char="–"/>
              <a:defRPr sz="2667"/>
            </a:lvl3pPr>
            <a:lvl4pPr marL="1790655" indent="-355591">
              <a:buFont typeface="+mj-lt"/>
              <a:buAutoNum type="alphaLcPeriod"/>
              <a:defRPr/>
            </a:lvl4pPr>
          </a:lstStyle>
          <a:p>
            <a:pPr lvl="0"/>
            <a:r>
              <a:rPr lang="en-GB" dirty="0"/>
              <a:t>click to edit master </a:t>
            </a:r>
            <a:br>
              <a:rPr lang="en-GB" dirty="0"/>
            </a:br>
            <a:r>
              <a:rPr lang="en-GB" dirty="0"/>
              <a:t>text styles</a:t>
            </a:r>
          </a:p>
          <a:p>
            <a:pPr lvl="1"/>
            <a:r>
              <a:rPr lang="en-GB" dirty="0"/>
              <a:t>second level</a:t>
            </a:r>
          </a:p>
          <a:p>
            <a:pPr lvl="2"/>
            <a:r>
              <a:rPr lang="en-GB" dirty="0"/>
              <a:t>third level</a:t>
            </a:r>
          </a:p>
          <a:p>
            <a:pPr lvl="3"/>
            <a:r>
              <a:rPr lang="en-GB" dirty="0"/>
              <a:t>fourth level</a:t>
            </a:r>
          </a:p>
          <a:p>
            <a:pPr lvl="2"/>
            <a:endParaRPr lang="en-GB" dirty="0"/>
          </a:p>
          <a:p>
            <a:pPr lvl="2"/>
            <a:endParaRPr lang="en-GB" dirty="0"/>
          </a:p>
        </p:txBody>
      </p:sp>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7" name="Title 13"/>
          <p:cNvSpPr>
            <a:spLocks noGrp="1"/>
          </p:cNvSpPr>
          <p:nvPr>
            <p:ph type="title" hasCustomPrompt="1"/>
          </p:nvPr>
        </p:nvSpPr>
        <p:spPr>
          <a:xfrm>
            <a:off x="625827" y="440960"/>
            <a:ext cx="10941756" cy="1163475"/>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2224879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column option">
    <p:spTree>
      <p:nvGrpSpPr>
        <p:cNvPr id="1" name=""/>
        <p:cNvGrpSpPr/>
        <p:nvPr/>
      </p:nvGrpSpPr>
      <p:grpSpPr>
        <a:xfrm>
          <a:off x="0" y="0"/>
          <a:ext cx="0" cy="0"/>
          <a:chOff x="0" y="0"/>
          <a:chExt cx="0" cy="0"/>
        </a:xfrm>
      </p:grpSpPr>
      <p:sp>
        <p:nvSpPr>
          <p:cNvPr id="5" name="Text Placeholder 12"/>
          <p:cNvSpPr>
            <a:spLocks noGrp="1"/>
          </p:cNvSpPr>
          <p:nvPr>
            <p:ph type="body" sz="quarter" idx="10" hasCustomPrompt="1"/>
          </p:nvPr>
        </p:nvSpPr>
        <p:spPr>
          <a:xfrm>
            <a:off x="624417" y="3996647"/>
            <a:ext cx="2544233" cy="537253"/>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2400" baseline="0">
                <a:solidFill>
                  <a:srgbClr val="4F2D7F"/>
                </a:solidFill>
              </a:defRPr>
            </a:lvl1pPr>
          </a:lstStyle>
          <a:p>
            <a:pPr lvl="0"/>
            <a:r>
              <a:rPr lang="en-US" dirty="0"/>
              <a:t>Title</a:t>
            </a:r>
          </a:p>
        </p:txBody>
      </p:sp>
      <p:sp>
        <p:nvSpPr>
          <p:cNvPr id="6" name="Text Placeholder 12"/>
          <p:cNvSpPr>
            <a:spLocks noGrp="1"/>
          </p:cNvSpPr>
          <p:nvPr>
            <p:ph type="body" sz="quarter" idx="11" hasCustomPrompt="1"/>
          </p:nvPr>
        </p:nvSpPr>
        <p:spPr>
          <a:xfrm>
            <a:off x="3412067" y="3996647"/>
            <a:ext cx="2577768" cy="48394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2400" baseline="0">
                <a:solidFill>
                  <a:srgbClr val="4F2D7F"/>
                </a:solidFill>
              </a:defRPr>
            </a:lvl1pPr>
          </a:lstStyle>
          <a:p>
            <a:pPr lvl="0"/>
            <a:r>
              <a:rPr lang="en-US" dirty="0"/>
              <a:t>Title</a:t>
            </a:r>
          </a:p>
        </p:txBody>
      </p:sp>
      <p:sp>
        <p:nvSpPr>
          <p:cNvPr id="7" name="Text Placeholder 12"/>
          <p:cNvSpPr>
            <a:spLocks noGrp="1"/>
          </p:cNvSpPr>
          <p:nvPr>
            <p:ph type="body" sz="quarter" idx="12" hasCustomPrompt="1"/>
          </p:nvPr>
        </p:nvSpPr>
        <p:spPr>
          <a:xfrm>
            <a:off x="6239933" y="3996647"/>
            <a:ext cx="2544232" cy="48394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2400" baseline="0">
                <a:solidFill>
                  <a:srgbClr val="4F2D7F"/>
                </a:solidFill>
              </a:defRPr>
            </a:lvl1pPr>
          </a:lstStyle>
          <a:p>
            <a:pPr lvl="0"/>
            <a:r>
              <a:rPr lang="en-US" dirty="0"/>
              <a:t>Title</a:t>
            </a:r>
          </a:p>
        </p:txBody>
      </p:sp>
      <p:sp>
        <p:nvSpPr>
          <p:cNvPr id="8" name="Text Placeholder 12"/>
          <p:cNvSpPr>
            <a:spLocks noGrp="1"/>
          </p:cNvSpPr>
          <p:nvPr>
            <p:ph type="body" sz="quarter" idx="13" hasCustomPrompt="1"/>
          </p:nvPr>
        </p:nvSpPr>
        <p:spPr>
          <a:xfrm>
            <a:off x="9026875" y="3996647"/>
            <a:ext cx="2540709" cy="48394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2400" baseline="0">
                <a:solidFill>
                  <a:srgbClr val="4F2D7F"/>
                </a:solidFill>
              </a:defRPr>
            </a:lvl1pPr>
          </a:lstStyle>
          <a:p>
            <a:pPr lvl="0"/>
            <a:r>
              <a:rPr lang="en-US" dirty="0"/>
              <a:t>Title</a:t>
            </a:r>
          </a:p>
        </p:txBody>
      </p:sp>
      <p:sp>
        <p:nvSpPr>
          <p:cNvPr id="9" name="Text Placeholder 12"/>
          <p:cNvSpPr>
            <a:spLocks noGrp="1"/>
          </p:cNvSpPr>
          <p:nvPr>
            <p:ph type="body" sz="quarter" idx="14" hasCustomPrompt="1"/>
          </p:nvPr>
        </p:nvSpPr>
        <p:spPr>
          <a:xfrm>
            <a:off x="624417" y="4480593"/>
            <a:ext cx="2537552" cy="178050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1800" baseline="0">
                <a:solidFill>
                  <a:schemeClr val="tx1"/>
                </a:solidFill>
              </a:defRPr>
            </a:lvl1pPr>
          </a:lstStyle>
          <a:p>
            <a:pPr lvl="0"/>
            <a:r>
              <a:rPr lang="en-US" dirty="0"/>
              <a:t>Text</a:t>
            </a:r>
          </a:p>
        </p:txBody>
      </p:sp>
      <p:sp>
        <p:nvSpPr>
          <p:cNvPr id="10" name="Text Placeholder 12"/>
          <p:cNvSpPr>
            <a:spLocks noGrp="1"/>
          </p:cNvSpPr>
          <p:nvPr>
            <p:ph type="body" sz="quarter" idx="15" hasCustomPrompt="1"/>
          </p:nvPr>
        </p:nvSpPr>
        <p:spPr>
          <a:xfrm>
            <a:off x="3412067" y="4480593"/>
            <a:ext cx="2577768" cy="178050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1800" baseline="0">
                <a:solidFill>
                  <a:srgbClr val="000000"/>
                </a:solidFill>
              </a:defRPr>
            </a:lvl1pPr>
          </a:lstStyle>
          <a:p>
            <a:pPr lvl="0"/>
            <a:r>
              <a:rPr lang="en-US" dirty="0"/>
              <a:t>Text</a:t>
            </a:r>
          </a:p>
        </p:txBody>
      </p:sp>
      <p:sp>
        <p:nvSpPr>
          <p:cNvPr id="11" name="Text Placeholder 12"/>
          <p:cNvSpPr>
            <a:spLocks noGrp="1"/>
          </p:cNvSpPr>
          <p:nvPr>
            <p:ph type="body" sz="quarter" idx="16" hasCustomPrompt="1"/>
          </p:nvPr>
        </p:nvSpPr>
        <p:spPr>
          <a:xfrm>
            <a:off x="6239933" y="4480593"/>
            <a:ext cx="2544232" cy="178050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1800" baseline="0">
                <a:solidFill>
                  <a:srgbClr val="000000"/>
                </a:solidFill>
              </a:defRPr>
            </a:lvl1pPr>
          </a:lstStyle>
          <a:p>
            <a:pPr lvl="0"/>
            <a:r>
              <a:rPr lang="en-US" dirty="0"/>
              <a:t>Text</a:t>
            </a:r>
          </a:p>
        </p:txBody>
      </p:sp>
      <p:sp>
        <p:nvSpPr>
          <p:cNvPr id="12" name="Text Placeholder 12"/>
          <p:cNvSpPr>
            <a:spLocks noGrp="1"/>
          </p:cNvSpPr>
          <p:nvPr>
            <p:ph type="body" sz="quarter" idx="17" hasCustomPrompt="1"/>
          </p:nvPr>
        </p:nvSpPr>
        <p:spPr>
          <a:xfrm>
            <a:off x="9026875" y="4480593"/>
            <a:ext cx="2534045" cy="1780507"/>
          </a:xfrm>
          <a:prstGeom prst="rect">
            <a:avLst/>
          </a:prstGeom>
        </p:spPr>
        <p:txBody>
          <a:bodyPr vert="horz" lIns="0" tIns="0"/>
          <a:lstStyle>
            <a:lvl1pPr marL="0" indent="0" algn="ctr">
              <a:lnSpc>
                <a:spcPct val="100000"/>
              </a:lnSpc>
              <a:spcBef>
                <a:spcPts val="0"/>
              </a:spcBef>
              <a:spcAft>
                <a:spcPts val="1600"/>
              </a:spcAft>
              <a:buClr>
                <a:srgbClr val="4F2D7F"/>
              </a:buClr>
              <a:buSzPct val="78000"/>
              <a:buFont typeface="Arial"/>
              <a:buNone/>
              <a:defRPr sz="1800" baseline="0">
                <a:solidFill>
                  <a:srgbClr val="000000"/>
                </a:solidFill>
              </a:defRPr>
            </a:lvl1pPr>
          </a:lstStyle>
          <a:p>
            <a:pPr lvl="0"/>
            <a:r>
              <a:rPr lang="en-US" dirty="0"/>
              <a:t>Text</a:t>
            </a:r>
          </a:p>
        </p:txBody>
      </p:sp>
      <p:sp>
        <p:nvSpPr>
          <p:cNvPr id="14" name="Picture Placeholder 2"/>
          <p:cNvSpPr>
            <a:spLocks noGrp="1"/>
          </p:cNvSpPr>
          <p:nvPr>
            <p:ph type="pic" idx="1" hasCustomPrompt="1"/>
          </p:nvPr>
        </p:nvSpPr>
        <p:spPr>
          <a:xfrm>
            <a:off x="624418" y="1903307"/>
            <a:ext cx="2539999" cy="1950939"/>
          </a:xfrm>
          <a:prstGeom prst="rect">
            <a:avLst/>
          </a:prstGeom>
        </p:spPr>
        <p:txBody>
          <a:bodyPr tIns="720000"/>
          <a:lstStyle>
            <a:lvl1pPr marL="0" indent="0">
              <a:buNone/>
              <a:defRPr sz="1600" baseline="0">
                <a:solidFill>
                  <a:srgbClr val="00A7B5"/>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insert picture</a:t>
            </a:r>
          </a:p>
        </p:txBody>
      </p:sp>
      <p:sp>
        <p:nvSpPr>
          <p:cNvPr id="15" name="Picture Placeholder 2"/>
          <p:cNvSpPr>
            <a:spLocks noGrp="1"/>
          </p:cNvSpPr>
          <p:nvPr>
            <p:ph type="pic" idx="18" hasCustomPrompt="1"/>
          </p:nvPr>
        </p:nvSpPr>
        <p:spPr>
          <a:xfrm>
            <a:off x="3408413" y="1903307"/>
            <a:ext cx="2582712" cy="1950939"/>
          </a:xfrm>
          <a:prstGeom prst="rect">
            <a:avLst/>
          </a:prstGeom>
        </p:spPr>
        <p:txBody>
          <a:bodyPr tIns="720000"/>
          <a:lstStyle>
            <a:lvl1pPr marL="0" indent="0">
              <a:buNone/>
              <a:defRPr sz="1600" baseline="0">
                <a:solidFill>
                  <a:srgbClr val="00A7B5"/>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insert picture</a:t>
            </a:r>
          </a:p>
        </p:txBody>
      </p:sp>
      <p:sp>
        <p:nvSpPr>
          <p:cNvPr id="16" name="Picture Placeholder 2"/>
          <p:cNvSpPr>
            <a:spLocks noGrp="1"/>
          </p:cNvSpPr>
          <p:nvPr>
            <p:ph type="pic" idx="19" hasCustomPrompt="1"/>
          </p:nvPr>
        </p:nvSpPr>
        <p:spPr>
          <a:xfrm>
            <a:off x="6235124" y="1903307"/>
            <a:ext cx="2544233" cy="1950939"/>
          </a:xfrm>
          <a:prstGeom prst="rect">
            <a:avLst/>
          </a:prstGeom>
        </p:spPr>
        <p:txBody>
          <a:bodyPr tIns="720000"/>
          <a:lstStyle>
            <a:lvl1pPr marL="0" indent="0">
              <a:buNone/>
              <a:defRPr sz="1600" baseline="0">
                <a:solidFill>
                  <a:srgbClr val="00A7B5"/>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insert picture</a:t>
            </a:r>
          </a:p>
        </p:txBody>
      </p:sp>
      <p:sp>
        <p:nvSpPr>
          <p:cNvPr id="18" name="Picture Placeholder 2"/>
          <p:cNvSpPr>
            <a:spLocks noGrp="1"/>
          </p:cNvSpPr>
          <p:nvPr>
            <p:ph type="pic" idx="20" hasCustomPrompt="1"/>
          </p:nvPr>
        </p:nvSpPr>
        <p:spPr>
          <a:xfrm>
            <a:off x="9023352" y="1903307"/>
            <a:ext cx="2552347" cy="1950939"/>
          </a:xfrm>
          <a:prstGeom prst="rect">
            <a:avLst/>
          </a:prstGeom>
        </p:spPr>
        <p:txBody>
          <a:bodyPr tIns="720000"/>
          <a:lstStyle>
            <a:lvl1pPr marL="0" indent="0">
              <a:buNone/>
              <a:defRPr sz="1600" baseline="0">
                <a:solidFill>
                  <a:srgbClr val="00A7B5"/>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insert picture</a:t>
            </a:r>
          </a:p>
        </p:txBody>
      </p:sp>
      <p:sp>
        <p:nvSpPr>
          <p:cNvPr id="20" name="Slide Number Placeholder 2"/>
          <p:cNvSpPr txBox="1">
            <a:spLocks/>
          </p:cNvSpPr>
          <p:nvPr userDrawn="1"/>
        </p:nvSpPr>
        <p:spPr>
          <a:xfrm>
            <a:off x="630060" y="6532050"/>
            <a:ext cx="222341" cy="276305"/>
          </a:xfrm>
          <a:prstGeom prst="rect">
            <a:avLst/>
          </a:prstGeom>
        </p:spPr>
        <p:txBody>
          <a:bodyPr lIns="0" rIns="0"/>
          <a:lstStyle>
            <a:defPPr>
              <a:defRPr lang="en-US"/>
            </a:defPPr>
            <a:lvl1pPr marL="0" algn="l" defTabSz="457200" rtl="0" eaLnBrk="1" latinLnBrk="0" hangingPunct="1">
              <a:defRPr sz="7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B8EE54B-3F47-064B-A553-EA9C9EAD2777}" type="slidenum">
              <a:rPr lang="en-US" sz="933" smtClean="0"/>
              <a:pPr/>
              <a:t>‹#›</a:t>
            </a:fld>
            <a:endParaRPr lang="en-US" sz="933" dirty="0"/>
          </a:p>
        </p:txBody>
      </p:sp>
      <p:sp>
        <p:nvSpPr>
          <p:cNvPr id="21" name="Title 13"/>
          <p:cNvSpPr>
            <a:spLocks noGrp="1"/>
          </p:cNvSpPr>
          <p:nvPr>
            <p:ph type="title" hasCustomPrompt="1"/>
          </p:nvPr>
        </p:nvSpPr>
        <p:spPr>
          <a:xfrm>
            <a:off x="625827" y="440960"/>
            <a:ext cx="10935092" cy="1163475"/>
          </a:xfrm>
          <a:prstGeom prst="rect">
            <a:avLst/>
          </a:prstGeom>
        </p:spPr>
        <p:txBody>
          <a:bodyPr vert="horz" lIns="0" rIns="0" bIns="0"/>
          <a:lstStyle>
            <a:lvl1pPr algn="l" rtl="0">
              <a:lnSpc>
                <a:spcPts val="4533"/>
              </a:lnSpc>
              <a:defRPr sz="4000" b="1">
                <a:solidFill>
                  <a:srgbClr val="4F2D7F"/>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2726381777"/>
      </p:ext>
    </p:extLst>
  </p:cSld>
  <p:clrMapOvr>
    <a:masterClrMapping/>
  </p:clrMapOvr>
  <p:extLst>
    <p:ext uri="{DCECCB84-F9BA-43D5-87BE-67443E8EF086}">
      <p15:sldGuideLst xmlns:p15="http://schemas.microsoft.com/office/powerpoint/2012/main">
        <p15:guide id="1" orient="horz" pos="89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 Quote">
    <p:spTree>
      <p:nvGrpSpPr>
        <p:cNvPr id="1" name=""/>
        <p:cNvGrpSpPr/>
        <p:nvPr/>
      </p:nvGrpSpPr>
      <p:grpSpPr>
        <a:xfrm>
          <a:off x="0" y="0"/>
          <a:ext cx="0" cy="0"/>
          <a:chOff x="0" y="0"/>
          <a:chExt cx="0" cy="0"/>
        </a:xfrm>
      </p:grpSpPr>
      <p:grpSp>
        <p:nvGrpSpPr>
          <p:cNvPr id="5" name="Group 4"/>
          <p:cNvGrpSpPr/>
          <p:nvPr userDrawn="1"/>
        </p:nvGrpSpPr>
        <p:grpSpPr>
          <a:xfrm>
            <a:off x="6239933" y="2036235"/>
            <a:ext cx="5327651" cy="3940496"/>
            <a:chOff x="4679950" y="1527176"/>
            <a:chExt cx="3995738" cy="2955372"/>
          </a:xfrm>
        </p:grpSpPr>
        <p:sp>
          <p:nvSpPr>
            <p:cNvPr id="4" name="Rectangle 3"/>
            <p:cNvSpPr/>
            <p:nvPr userDrawn="1"/>
          </p:nvSpPr>
          <p:spPr>
            <a:xfrm>
              <a:off x="4679950" y="1527176"/>
              <a:ext cx="3995738" cy="2955372"/>
            </a:xfrm>
            <a:prstGeom prst="rect">
              <a:avLst/>
            </a:prstGeom>
            <a:solidFill>
              <a:srgbClr val="00A7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2" name="Picture 1"/>
            <p:cNvPicPr>
              <a:picLocks noChangeAspect="1"/>
            </p:cNvPicPr>
            <p:nvPr userDrawn="1"/>
          </p:nvPicPr>
          <p:blipFill>
            <a:blip r:embed="rId2"/>
            <a:stretch>
              <a:fillRect/>
            </a:stretch>
          </p:blipFill>
          <p:spPr>
            <a:xfrm>
              <a:off x="6419938" y="1743757"/>
              <a:ext cx="405188" cy="298263"/>
            </a:xfrm>
            <a:prstGeom prst="rect">
              <a:avLst/>
            </a:prstGeom>
          </p:spPr>
        </p:pic>
        <p:pic>
          <p:nvPicPr>
            <p:cNvPr id="3" name="Picture 2"/>
            <p:cNvPicPr>
              <a:picLocks noChangeAspect="1"/>
            </p:cNvPicPr>
            <p:nvPr userDrawn="1"/>
          </p:nvPicPr>
          <p:blipFill>
            <a:blip r:embed="rId3"/>
            <a:stretch>
              <a:fillRect/>
            </a:stretch>
          </p:blipFill>
          <p:spPr>
            <a:xfrm>
              <a:off x="6470595" y="3947775"/>
              <a:ext cx="405188" cy="298263"/>
            </a:xfrm>
            <a:prstGeom prst="rect">
              <a:avLst/>
            </a:prstGeom>
          </p:spPr>
        </p:pic>
      </p:grpSp>
      <p:sp>
        <p:nvSpPr>
          <p:cNvPr id="13" name="Text Placeholder 12"/>
          <p:cNvSpPr>
            <a:spLocks noGrp="1"/>
          </p:cNvSpPr>
          <p:nvPr>
            <p:ph type="body" sz="quarter" idx="10" hasCustomPrompt="1"/>
          </p:nvPr>
        </p:nvSpPr>
        <p:spPr>
          <a:xfrm>
            <a:off x="6239933" y="2036233"/>
            <a:ext cx="5327651" cy="3940496"/>
          </a:xfrm>
          <a:prstGeom prst="rect">
            <a:avLst/>
          </a:prstGeom>
          <a:noFill/>
        </p:spPr>
        <p:txBody>
          <a:bodyPr vert="horz" lIns="180000" tIns="655200" rIns="180000" bIns="655200" anchor="ctr" anchorCtr="0"/>
          <a:lstStyle>
            <a:lvl1pPr marL="0" indent="0" algn="ctr">
              <a:lnSpc>
                <a:spcPts val="2533"/>
              </a:lnSpc>
              <a:spcBef>
                <a:spcPts val="0"/>
              </a:spcBef>
              <a:buClr>
                <a:srgbClr val="FF7D1E"/>
              </a:buClr>
              <a:buSzPct val="78000"/>
              <a:buFont typeface="Arial"/>
              <a:buNone/>
              <a:defRPr sz="2400" b="0" baseline="0">
                <a:solidFill>
                  <a:srgbClr val="FFFFFF"/>
                </a:solidFill>
              </a:defRPr>
            </a:lvl1pPr>
          </a:lstStyle>
          <a:p>
            <a:pPr lvl="0"/>
            <a:r>
              <a:rPr lang="en-US" dirty="0"/>
              <a:t>Click here to add pull quote – </a:t>
            </a:r>
            <a:br>
              <a:rPr lang="en-US" dirty="0"/>
            </a:br>
            <a:r>
              <a:rPr lang="en-US" dirty="0"/>
              <a:t>If need to shift speech marks</a:t>
            </a:r>
            <a:br>
              <a:rPr lang="en-US" dirty="0"/>
            </a:br>
            <a:r>
              <a:rPr lang="en-US" dirty="0"/>
              <a:t>edit on Master page</a:t>
            </a:r>
          </a:p>
        </p:txBody>
      </p:sp>
      <p:sp>
        <p:nvSpPr>
          <p:cNvPr id="12" name="Picture Placeholder 2"/>
          <p:cNvSpPr>
            <a:spLocks noGrp="1"/>
          </p:cNvSpPr>
          <p:nvPr>
            <p:ph type="pic" idx="1" hasCustomPrompt="1"/>
          </p:nvPr>
        </p:nvSpPr>
        <p:spPr>
          <a:xfrm>
            <a:off x="624419" y="2036233"/>
            <a:ext cx="5376333" cy="3940496"/>
          </a:xfrm>
          <a:prstGeom prst="rect">
            <a:avLst/>
          </a:prstGeom>
        </p:spPr>
        <p:txBody>
          <a:bodyPr tIns="720000"/>
          <a:lstStyle>
            <a:lvl1pPr marL="0" indent="0">
              <a:buNone/>
              <a:defRPr sz="1600" baseline="0">
                <a:solidFill>
                  <a:srgbClr val="00A7B5"/>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insert picture</a:t>
            </a:r>
          </a:p>
        </p:txBody>
      </p:sp>
      <p:sp>
        <p:nvSpPr>
          <p:cNvPr id="10" name="Slide Number Placeholder 2"/>
          <p:cNvSpPr txBox="1">
            <a:spLocks/>
          </p:cNvSpPr>
          <p:nvPr userDrawn="1"/>
        </p:nvSpPr>
        <p:spPr>
          <a:xfrm>
            <a:off x="630060" y="6532050"/>
            <a:ext cx="222341" cy="276305"/>
          </a:xfrm>
          <a:prstGeom prst="rect">
            <a:avLst/>
          </a:prstGeom>
        </p:spPr>
        <p:txBody>
          <a:bodyPr lIns="0" rIns="0"/>
          <a:lstStyle>
            <a:defPPr>
              <a:defRPr lang="en-US"/>
            </a:defPPr>
            <a:lvl1pPr marL="0" algn="l" defTabSz="457200" rtl="0" eaLnBrk="1" latinLnBrk="0" hangingPunct="1">
              <a:defRPr sz="7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B8EE54B-3F47-064B-A553-EA9C9EAD2777}" type="slidenum">
              <a:rPr lang="en-US" sz="933" smtClean="0"/>
              <a:pPr/>
              <a:t>‹#›</a:t>
            </a:fld>
            <a:endParaRPr lang="en-US" sz="933" dirty="0"/>
          </a:p>
        </p:txBody>
      </p:sp>
      <p:sp>
        <p:nvSpPr>
          <p:cNvPr id="11" name="Title 13"/>
          <p:cNvSpPr>
            <a:spLocks noGrp="1"/>
          </p:cNvSpPr>
          <p:nvPr>
            <p:ph type="title" hasCustomPrompt="1"/>
          </p:nvPr>
        </p:nvSpPr>
        <p:spPr>
          <a:xfrm>
            <a:off x="625827" y="440960"/>
            <a:ext cx="10941756" cy="1163475"/>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2229213902"/>
      </p:ext>
    </p:extLst>
  </p:cSld>
  <p:clrMapOvr>
    <a:masterClrMapping/>
  </p:clrMapOvr>
  <p:extLst>
    <p:ext uri="{DCECCB84-F9BA-43D5-87BE-67443E8EF086}">
      <p15:sldGuideLst xmlns:p15="http://schemas.microsoft.com/office/powerpoint/2012/main">
        <p15:guide id="1" orient="horz" pos="962">
          <p15:clr>
            <a:srgbClr val="FBAE40"/>
          </p15:clr>
        </p15:guide>
        <p15:guide id="2" orient="horz" pos="282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rple Quote">
    <p:spTree>
      <p:nvGrpSpPr>
        <p:cNvPr id="1" name=""/>
        <p:cNvGrpSpPr/>
        <p:nvPr/>
      </p:nvGrpSpPr>
      <p:grpSpPr>
        <a:xfrm>
          <a:off x="0" y="0"/>
          <a:ext cx="0" cy="0"/>
          <a:chOff x="0" y="0"/>
          <a:chExt cx="0" cy="0"/>
        </a:xfrm>
      </p:grpSpPr>
      <p:grpSp>
        <p:nvGrpSpPr>
          <p:cNvPr id="2" name="Group 1"/>
          <p:cNvGrpSpPr/>
          <p:nvPr userDrawn="1"/>
        </p:nvGrpSpPr>
        <p:grpSpPr>
          <a:xfrm>
            <a:off x="0" y="165101"/>
            <a:ext cx="12192000" cy="5524500"/>
            <a:chOff x="0" y="123825"/>
            <a:chExt cx="9144000" cy="4572001"/>
          </a:xfrm>
          <a:solidFill>
            <a:schemeClr val="tx2">
              <a:lumMod val="40000"/>
              <a:lumOff val="60000"/>
            </a:schemeClr>
          </a:solidFill>
        </p:grpSpPr>
        <p:sp>
          <p:nvSpPr>
            <p:cNvPr id="6" name="Rectangle 5"/>
            <p:cNvSpPr/>
            <p:nvPr userDrawn="1"/>
          </p:nvSpPr>
          <p:spPr>
            <a:xfrm>
              <a:off x="0" y="123825"/>
              <a:ext cx="9144000" cy="4572001"/>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8" name="Picture 7"/>
            <p:cNvPicPr>
              <a:picLocks noChangeAspect="1"/>
            </p:cNvPicPr>
            <p:nvPr userDrawn="1"/>
          </p:nvPicPr>
          <p:blipFill>
            <a:blip r:embed="rId2">
              <a:lum bright="70000" contrast="-70000"/>
            </a:blip>
            <a:stretch>
              <a:fillRect/>
            </a:stretch>
          </p:blipFill>
          <p:spPr>
            <a:xfrm>
              <a:off x="4318000" y="645334"/>
              <a:ext cx="508000" cy="378604"/>
            </a:xfrm>
            <a:prstGeom prst="rect">
              <a:avLst/>
            </a:prstGeom>
            <a:grpFill/>
          </p:spPr>
        </p:pic>
        <p:pic>
          <p:nvPicPr>
            <p:cNvPr id="9" name="Picture 8"/>
            <p:cNvPicPr>
              <a:picLocks noChangeAspect="1"/>
            </p:cNvPicPr>
            <p:nvPr userDrawn="1"/>
          </p:nvPicPr>
          <p:blipFill>
            <a:blip r:embed="rId3">
              <a:lum bright="70000" contrast="-70000"/>
            </a:blip>
            <a:stretch>
              <a:fillRect/>
            </a:stretch>
          </p:blipFill>
          <p:spPr>
            <a:xfrm>
              <a:off x="4318000" y="3740959"/>
              <a:ext cx="508000" cy="378604"/>
            </a:xfrm>
            <a:prstGeom prst="rect">
              <a:avLst/>
            </a:prstGeom>
            <a:grpFill/>
          </p:spPr>
        </p:pic>
      </p:grpSp>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7" name="Text Placeholder 12"/>
          <p:cNvSpPr>
            <a:spLocks noGrp="1"/>
          </p:cNvSpPr>
          <p:nvPr>
            <p:ph type="body" sz="quarter" idx="11" hasCustomPrompt="1"/>
          </p:nvPr>
        </p:nvSpPr>
        <p:spPr>
          <a:xfrm>
            <a:off x="0" y="596900"/>
            <a:ext cx="12192000" cy="5664200"/>
          </a:xfrm>
          <a:prstGeom prst="rect">
            <a:avLst/>
          </a:prstGeom>
          <a:noFill/>
        </p:spPr>
        <p:txBody>
          <a:bodyPr vert="horz" lIns="180000" tIns="655200" rIns="180000" bIns="655200" anchor="ctr" anchorCtr="0"/>
          <a:lstStyle>
            <a:lvl1pPr marL="0" indent="0" algn="ctr">
              <a:lnSpc>
                <a:spcPts val="3600"/>
              </a:lnSpc>
              <a:spcBef>
                <a:spcPts val="0"/>
              </a:spcBef>
              <a:buClr>
                <a:srgbClr val="FF7D1E"/>
              </a:buClr>
              <a:buSzPct val="78000"/>
              <a:buFont typeface="Arial"/>
              <a:buNone/>
              <a:defRPr sz="3200" b="0" baseline="0">
                <a:solidFill>
                  <a:srgbClr val="FFFFFF"/>
                </a:solidFill>
              </a:defRPr>
            </a:lvl1pPr>
          </a:lstStyle>
          <a:p>
            <a:pPr lvl="0"/>
            <a:r>
              <a:rPr lang="en-US" dirty="0"/>
              <a:t>Click here to add pull quote</a:t>
            </a:r>
          </a:p>
        </p:txBody>
      </p:sp>
    </p:spTree>
    <p:extLst>
      <p:ext uri="{BB962C8B-B14F-4D97-AF65-F5344CB8AC3E}">
        <p14:creationId xmlns:p14="http://schemas.microsoft.com/office/powerpoint/2010/main" val="1950890984"/>
      </p:ext>
    </p:extLst>
  </p:cSld>
  <p:clrMapOvr>
    <a:masterClrMapping/>
  </p:clrMapOvr>
  <p:extLst>
    <p:ext uri="{DCECCB84-F9BA-43D5-87BE-67443E8EF086}">
      <p15:sldGuideLst xmlns:p15="http://schemas.microsoft.com/office/powerpoint/2012/main">
        <p15:guide id="1" orient="horz" pos="78">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Warm Grey Quote">
    <p:spTree>
      <p:nvGrpSpPr>
        <p:cNvPr id="1" name=""/>
        <p:cNvGrpSpPr/>
        <p:nvPr/>
      </p:nvGrpSpPr>
      <p:grpSpPr>
        <a:xfrm>
          <a:off x="0" y="0"/>
          <a:ext cx="0" cy="0"/>
          <a:chOff x="0" y="0"/>
          <a:chExt cx="0" cy="0"/>
        </a:xfrm>
      </p:grpSpPr>
      <p:grpSp>
        <p:nvGrpSpPr>
          <p:cNvPr id="2" name="Group 1"/>
          <p:cNvGrpSpPr/>
          <p:nvPr userDrawn="1"/>
        </p:nvGrpSpPr>
        <p:grpSpPr>
          <a:xfrm>
            <a:off x="0" y="165100"/>
            <a:ext cx="12192000" cy="5498280"/>
            <a:chOff x="0" y="123825"/>
            <a:chExt cx="9144000" cy="4572000"/>
          </a:xfrm>
        </p:grpSpPr>
        <p:sp>
          <p:nvSpPr>
            <p:cNvPr id="4" name="Rectangle 3"/>
            <p:cNvSpPr/>
            <p:nvPr userDrawn="1"/>
          </p:nvSpPr>
          <p:spPr>
            <a:xfrm>
              <a:off x="0" y="123825"/>
              <a:ext cx="9144000" cy="4572000"/>
            </a:xfrm>
            <a:prstGeom prst="rect">
              <a:avLst/>
            </a:prstGeom>
            <a:solidFill>
              <a:srgbClr val="DED8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6" name="Picture 5"/>
            <p:cNvPicPr>
              <a:picLocks noChangeAspect="1"/>
            </p:cNvPicPr>
            <p:nvPr userDrawn="1"/>
          </p:nvPicPr>
          <p:blipFill>
            <a:blip r:embed="rId2"/>
            <a:stretch>
              <a:fillRect/>
            </a:stretch>
          </p:blipFill>
          <p:spPr>
            <a:xfrm>
              <a:off x="4318000" y="658583"/>
              <a:ext cx="508000" cy="378604"/>
            </a:xfrm>
            <a:prstGeom prst="rect">
              <a:avLst/>
            </a:prstGeom>
          </p:spPr>
        </p:pic>
        <p:pic>
          <p:nvPicPr>
            <p:cNvPr id="7" name="Picture 6"/>
            <p:cNvPicPr>
              <a:picLocks noChangeAspect="1"/>
            </p:cNvPicPr>
            <p:nvPr userDrawn="1"/>
          </p:nvPicPr>
          <p:blipFill>
            <a:blip r:embed="rId3"/>
            <a:stretch>
              <a:fillRect/>
            </a:stretch>
          </p:blipFill>
          <p:spPr>
            <a:xfrm>
              <a:off x="4318000" y="3757746"/>
              <a:ext cx="508000" cy="378604"/>
            </a:xfrm>
            <a:prstGeom prst="rect">
              <a:avLst/>
            </a:prstGeom>
          </p:spPr>
        </p:pic>
      </p:grpSp>
      <p:sp>
        <p:nvSpPr>
          <p:cNvPr id="3" name="Slide Number Placeholder 2"/>
          <p:cNvSpPr>
            <a:spLocks noGrp="1"/>
          </p:cNvSpPr>
          <p:nvPr>
            <p:ph type="sldNum" sz="quarter" idx="10"/>
          </p:nvPr>
        </p:nvSpPr>
        <p:spPr>
          <a:xfrm>
            <a:off x="628651" y="6532050"/>
            <a:ext cx="222341" cy="276305"/>
          </a:xfrm>
        </p:spPr>
        <p:txBody>
          <a:bodyPr/>
          <a:lstStyle/>
          <a:p>
            <a:fld id="{2B8EE54B-3F47-064B-A553-EA9C9EAD2777}" type="slidenum">
              <a:rPr lang="en-US" smtClean="0"/>
              <a:pPr/>
              <a:t>‹#›</a:t>
            </a:fld>
            <a:endParaRPr lang="en-US" dirty="0"/>
          </a:p>
        </p:txBody>
      </p:sp>
      <p:sp>
        <p:nvSpPr>
          <p:cNvPr id="5" name="Text Placeholder 12"/>
          <p:cNvSpPr>
            <a:spLocks noGrp="1"/>
          </p:cNvSpPr>
          <p:nvPr>
            <p:ph type="body" sz="quarter" idx="11" hasCustomPrompt="1"/>
          </p:nvPr>
        </p:nvSpPr>
        <p:spPr>
          <a:xfrm>
            <a:off x="0" y="596900"/>
            <a:ext cx="12192000" cy="5066480"/>
          </a:xfrm>
          <a:prstGeom prst="rect">
            <a:avLst/>
          </a:prstGeom>
          <a:noFill/>
        </p:spPr>
        <p:txBody>
          <a:bodyPr vert="horz" lIns="180000" tIns="655200" rIns="180000" bIns="655200" anchor="ctr" anchorCtr="0"/>
          <a:lstStyle>
            <a:lvl1pPr marL="0" indent="0" algn="ctr">
              <a:lnSpc>
                <a:spcPts val="3600"/>
              </a:lnSpc>
              <a:spcBef>
                <a:spcPts val="0"/>
              </a:spcBef>
              <a:buClr>
                <a:srgbClr val="FF7D1E"/>
              </a:buClr>
              <a:buSzPct val="78000"/>
              <a:buFont typeface="Arial"/>
              <a:buNone/>
              <a:defRPr sz="3200" b="0" baseline="0">
                <a:solidFill>
                  <a:srgbClr val="4F2D7F"/>
                </a:solidFill>
              </a:defRPr>
            </a:lvl1pPr>
          </a:lstStyle>
          <a:p>
            <a:pPr lvl="0"/>
            <a:r>
              <a:rPr lang="en-US" dirty="0"/>
              <a:t>Click here to add pull quote</a:t>
            </a:r>
          </a:p>
        </p:txBody>
      </p:sp>
    </p:spTree>
    <p:extLst>
      <p:ext uri="{BB962C8B-B14F-4D97-AF65-F5344CB8AC3E}">
        <p14:creationId xmlns:p14="http://schemas.microsoft.com/office/powerpoint/2010/main" val="327012314"/>
      </p:ext>
    </p:extLst>
  </p:cSld>
  <p:clrMapOvr>
    <a:masterClrMapping/>
  </p:clrMapOvr>
  <p:extLst>
    <p:ext uri="{DCECCB84-F9BA-43D5-87BE-67443E8EF086}">
      <p15:sldGuideLst xmlns:p15="http://schemas.microsoft.com/office/powerpoint/2012/main">
        <p15:guide id="1" orient="horz" pos="7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83E393-C0BF-4ED8-8545-7E4C90AFF83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lumns purp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32050"/>
            <a:ext cx="222341" cy="276305"/>
          </a:xfrm>
        </p:spPr>
        <p:txBody>
          <a:bodyPr/>
          <a:lstStyle/>
          <a:p>
            <a:fld id="{2B8EE54B-3F47-064B-A553-EA9C9EAD2777}" type="slidenum">
              <a:rPr lang="en-US" smtClean="0"/>
              <a:pPr/>
              <a:t>‹#›</a:t>
            </a:fld>
            <a:endParaRPr lang="en-US" dirty="0"/>
          </a:p>
        </p:txBody>
      </p:sp>
      <p:sp>
        <p:nvSpPr>
          <p:cNvPr id="4" name="Rectangle 3"/>
          <p:cNvSpPr/>
          <p:nvPr userDrawn="1"/>
        </p:nvSpPr>
        <p:spPr>
          <a:xfrm>
            <a:off x="6096001" y="2084918"/>
            <a:ext cx="5471584" cy="3551767"/>
          </a:xfrm>
          <a:prstGeom prst="rect">
            <a:avLst/>
          </a:prstGeom>
          <a:solidFill>
            <a:srgbClr val="4F2D7F">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624418" y="2084918"/>
            <a:ext cx="5471583" cy="3551767"/>
          </a:xfrm>
          <a:prstGeom prst="rect">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Oval 8"/>
          <p:cNvSpPr/>
          <p:nvPr userDrawn="1"/>
        </p:nvSpPr>
        <p:spPr>
          <a:xfrm>
            <a:off x="4213014" y="3328750"/>
            <a:ext cx="2059093" cy="1129665"/>
          </a:xfrm>
          <a:prstGeom prst="ellipse">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Text Placeholder 12"/>
          <p:cNvSpPr>
            <a:spLocks noGrp="1"/>
          </p:cNvSpPr>
          <p:nvPr>
            <p:ph type="body" sz="quarter" idx="11" hasCustomPrompt="1"/>
          </p:nvPr>
        </p:nvSpPr>
        <p:spPr>
          <a:xfrm>
            <a:off x="624416" y="2199366"/>
            <a:ext cx="5376335" cy="3293385"/>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3" name="Text Placeholder 12"/>
          <p:cNvSpPr>
            <a:spLocks noGrp="1"/>
          </p:cNvSpPr>
          <p:nvPr>
            <p:ph type="body" sz="quarter" idx="12" hasCustomPrompt="1"/>
          </p:nvPr>
        </p:nvSpPr>
        <p:spPr>
          <a:xfrm>
            <a:off x="6383866" y="2199366"/>
            <a:ext cx="5039785" cy="3293385"/>
          </a:xfrm>
          <a:prstGeom prst="rect">
            <a:avLst/>
          </a:prstGeom>
          <a:noFill/>
        </p:spPr>
        <p:txBody>
          <a:bodyPr vert="horz" lIns="72000" tIns="0" rIns="0" bIns="0" anchor="t" anchorCtr="0"/>
          <a:lstStyle>
            <a:lvl1pPr marL="457189" indent="-457189" algn="l">
              <a:lnSpc>
                <a:spcPts val="3600"/>
              </a:lnSpc>
              <a:spcBef>
                <a:spcPts val="0"/>
              </a:spcBef>
              <a:buClrTx/>
              <a:buSzPct val="100000"/>
              <a:buFont typeface="Arial" panose="020B0604020202020204" pitchFamily="34" charset="0"/>
              <a:buChar char="•"/>
              <a:defRPr sz="3200" b="0" baseline="0">
                <a:solidFill>
                  <a:schemeClr val="tx1"/>
                </a:solidFill>
              </a:defRPr>
            </a:lvl1pPr>
            <a:lvl2pPr>
              <a:buClrTx/>
              <a:defRPr sz="2667">
                <a:solidFill>
                  <a:schemeClr val="tx1"/>
                </a:solidFill>
              </a:defRPr>
            </a:lvl2pPr>
            <a:lvl3pPr marL="1310185" indent="-304792">
              <a:buClrTx/>
              <a:buFont typeface="Arial" panose="020B0604020202020204" pitchFamily="34" charset="0"/>
              <a:buChar char="–"/>
              <a:defRPr sz="2667">
                <a:solidFill>
                  <a:schemeClr val="tx1"/>
                </a:solidFill>
              </a:defRPr>
            </a:lvl3pPr>
            <a:lvl4pPr marL="1674242" indent="-364058">
              <a:buClrTx/>
              <a:buSzPct val="90000"/>
              <a:buFont typeface="+mj-lt"/>
              <a:buAutoNum type="alphaLcPeriod"/>
              <a:defRPr sz="2667">
                <a:solidFill>
                  <a:schemeClr val="tx1"/>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2" name="Title 13"/>
          <p:cNvSpPr>
            <a:spLocks noGrp="1"/>
          </p:cNvSpPr>
          <p:nvPr>
            <p:ph type="title" hasCustomPrompt="1"/>
          </p:nvPr>
        </p:nvSpPr>
        <p:spPr>
          <a:xfrm>
            <a:off x="625827" y="439590"/>
            <a:ext cx="10941757" cy="1164844"/>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2806113720"/>
      </p:ext>
    </p:extLst>
  </p:cSld>
  <p:clrMapOvr>
    <a:masterClrMapping/>
  </p:clrMapOvr>
  <p:extLst>
    <p:ext uri="{DCECCB84-F9BA-43D5-87BE-67443E8EF086}">
      <p15:sldGuideLst xmlns:p15="http://schemas.microsoft.com/office/powerpoint/2012/main">
        <p15:guide id="1" orient="horz" pos="985">
          <p15:clr>
            <a:srgbClr val="FBAE40"/>
          </p15:clr>
        </p15:guide>
        <p15:guide id="2" orient="horz" pos="2663">
          <p15:clr>
            <a:srgbClr val="FBAE40"/>
          </p15:clr>
        </p15:guide>
        <p15:guide id="3" pos="2880">
          <p15:clr>
            <a:srgbClr val="FBAE40"/>
          </p15:clr>
        </p15:guide>
        <p15:guide id="4" pos="3016">
          <p15:clr>
            <a:srgbClr val="FBAE40"/>
          </p15:clr>
        </p15:guide>
        <p15:guide id="5" pos="5397">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lumns blu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18" name="Rectangle 17"/>
          <p:cNvSpPr/>
          <p:nvPr userDrawn="1"/>
        </p:nvSpPr>
        <p:spPr>
          <a:xfrm>
            <a:off x="6096001" y="2084918"/>
            <a:ext cx="5471584" cy="3551767"/>
          </a:xfrm>
          <a:prstGeom prst="rect">
            <a:avLst/>
          </a:prstGeom>
          <a:solidFill>
            <a:srgbClr val="00A7B5">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7" name="Rectangle 26"/>
          <p:cNvSpPr/>
          <p:nvPr userDrawn="1"/>
        </p:nvSpPr>
        <p:spPr>
          <a:xfrm>
            <a:off x="622952" y="2084918"/>
            <a:ext cx="5473048" cy="3551767"/>
          </a:xfrm>
          <a:prstGeom prst="rect">
            <a:avLst/>
          </a:prstGeom>
          <a:solidFill>
            <a:srgbClr val="00A7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33" name="Oval 32"/>
          <p:cNvSpPr/>
          <p:nvPr userDrawn="1"/>
        </p:nvSpPr>
        <p:spPr>
          <a:xfrm>
            <a:off x="4213014" y="3328750"/>
            <a:ext cx="2059093" cy="1129665"/>
          </a:xfrm>
          <a:prstGeom prst="ellipse">
            <a:avLst/>
          </a:prstGeom>
          <a:solidFill>
            <a:srgbClr val="00A7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Text Placeholder 12"/>
          <p:cNvSpPr>
            <a:spLocks noGrp="1"/>
          </p:cNvSpPr>
          <p:nvPr>
            <p:ph type="body" sz="quarter" idx="11" hasCustomPrompt="1"/>
          </p:nvPr>
        </p:nvSpPr>
        <p:spPr>
          <a:xfrm>
            <a:off x="622950" y="2195778"/>
            <a:ext cx="5393287" cy="3296973"/>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1" name="Text Placeholder 12"/>
          <p:cNvSpPr>
            <a:spLocks noGrp="1"/>
          </p:cNvSpPr>
          <p:nvPr>
            <p:ph type="body" sz="quarter" idx="12" hasCustomPrompt="1"/>
          </p:nvPr>
        </p:nvSpPr>
        <p:spPr>
          <a:xfrm>
            <a:off x="6383866" y="2195778"/>
            <a:ext cx="5039785" cy="3296973"/>
          </a:xfrm>
          <a:prstGeom prst="rect">
            <a:avLst/>
          </a:prstGeom>
          <a:noFill/>
        </p:spPr>
        <p:txBody>
          <a:bodyPr vert="horz" lIns="72000" tIns="0" rIns="0" bIns="0" anchor="t" anchorCtr="0"/>
          <a:lstStyle>
            <a:lvl1pPr marL="457189" indent="-457189" algn="l">
              <a:lnSpc>
                <a:spcPts val="3600"/>
              </a:lnSpc>
              <a:spcBef>
                <a:spcPts val="0"/>
              </a:spcBef>
              <a:buClrTx/>
              <a:buSzPct val="100000"/>
              <a:buFont typeface="Arial" panose="020B0604020202020204" pitchFamily="34" charset="0"/>
              <a:buChar char="•"/>
              <a:defRPr sz="3200" b="0" baseline="0">
                <a:solidFill>
                  <a:schemeClr val="tx1"/>
                </a:solidFill>
              </a:defRPr>
            </a:lvl1pPr>
            <a:lvl2pPr>
              <a:buClrTx/>
              <a:defRPr sz="2667">
                <a:solidFill>
                  <a:schemeClr val="tx1"/>
                </a:solidFill>
              </a:defRPr>
            </a:lvl2pPr>
            <a:lvl3pPr marL="1310185" indent="-304792">
              <a:buClr>
                <a:schemeClr val="tx1"/>
              </a:buClr>
              <a:buFont typeface="Arial" panose="020B0604020202020204" pitchFamily="34" charset="0"/>
              <a:buChar char="–"/>
              <a:defRPr sz="2667">
                <a:solidFill>
                  <a:schemeClr val="tx1"/>
                </a:solidFill>
              </a:defRPr>
            </a:lvl3pPr>
            <a:lvl4pPr marL="1674242" indent="-364058">
              <a:buClrTx/>
              <a:buSzPct val="90000"/>
              <a:buFont typeface="+mj-lt"/>
              <a:buAutoNum type="alphaLcPeriod"/>
              <a:defRPr sz="2667">
                <a:solidFill>
                  <a:schemeClr val="tx1"/>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2" name="Title 13"/>
          <p:cNvSpPr>
            <a:spLocks noGrp="1"/>
          </p:cNvSpPr>
          <p:nvPr>
            <p:ph type="title" hasCustomPrompt="1"/>
          </p:nvPr>
        </p:nvSpPr>
        <p:spPr>
          <a:xfrm>
            <a:off x="624417" y="439590"/>
            <a:ext cx="10943168" cy="1164844"/>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977609470"/>
      </p:ext>
    </p:extLst>
  </p:cSld>
  <p:clrMapOvr>
    <a:masterClrMapping/>
  </p:clrMapOvr>
  <p:extLst>
    <p:ext uri="{DCECCB84-F9BA-43D5-87BE-67443E8EF086}">
      <p15:sldGuideLst xmlns:p15="http://schemas.microsoft.com/office/powerpoint/2012/main">
        <p15:guide id="1" orient="horz" pos="985">
          <p15:clr>
            <a:srgbClr val="FBAE40"/>
          </p15:clr>
        </p15:guide>
        <p15:guide id="2" orient="horz" pos="2663">
          <p15:clr>
            <a:srgbClr val="FBAE40"/>
          </p15:clr>
        </p15:guide>
        <p15:guide id="3" pos="2880">
          <p15:clr>
            <a:srgbClr val="FBAE40"/>
          </p15:clr>
        </p15:guide>
        <p15:guide id="4" pos="3016">
          <p15:clr>
            <a:srgbClr val="FBAE40"/>
          </p15:clr>
        </p15:guide>
        <p15:guide id="5" pos="539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columns gree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4" name="Rectangle 3"/>
          <p:cNvSpPr/>
          <p:nvPr userDrawn="1"/>
        </p:nvSpPr>
        <p:spPr>
          <a:xfrm>
            <a:off x="6096000" y="2084918"/>
            <a:ext cx="5471584" cy="3551767"/>
          </a:xfrm>
          <a:prstGeom prst="rect">
            <a:avLst/>
          </a:prstGeom>
          <a:solidFill>
            <a:srgbClr val="9BD732">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624419" y="2084918"/>
            <a:ext cx="5471581" cy="3551767"/>
          </a:xfrm>
          <a:prstGeom prst="rect">
            <a:avLst/>
          </a:prstGeom>
          <a:solidFill>
            <a:srgbClr val="9BD7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Oval 8"/>
          <p:cNvSpPr/>
          <p:nvPr userDrawn="1"/>
        </p:nvSpPr>
        <p:spPr>
          <a:xfrm>
            <a:off x="4213014" y="3328750"/>
            <a:ext cx="2059093" cy="1129665"/>
          </a:xfrm>
          <a:prstGeom prst="ellipse">
            <a:avLst/>
          </a:prstGeom>
          <a:solidFill>
            <a:srgbClr val="9BD7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Text Placeholder 12"/>
          <p:cNvSpPr>
            <a:spLocks noGrp="1"/>
          </p:cNvSpPr>
          <p:nvPr>
            <p:ph type="body" sz="quarter" idx="11" hasCustomPrompt="1"/>
          </p:nvPr>
        </p:nvSpPr>
        <p:spPr>
          <a:xfrm>
            <a:off x="624417" y="2195778"/>
            <a:ext cx="5391819" cy="3296973"/>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2" name="Text Placeholder 12"/>
          <p:cNvSpPr>
            <a:spLocks noGrp="1"/>
          </p:cNvSpPr>
          <p:nvPr>
            <p:ph type="body" sz="quarter" idx="12" hasCustomPrompt="1"/>
          </p:nvPr>
        </p:nvSpPr>
        <p:spPr>
          <a:xfrm>
            <a:off x="6383866" y="2195778"/>
            <a:ext cx="5044711" cy="3296973"/>
          </a:xfrm>
          <a:prstGeom prst="rect">
            <a:avLst/>
          </a:prstGeom>
          <a:noFill/>
        </p:spPr>
        <p:txBody>
          <a:bodyPr vert="horz" lIns="72000" tIns="0" rIns="0" bIns="0" anchor="t" anchorCtr="0"/>
          <a:lstStyle>
            <a:lvl1pPr marL="457189" indent="-457189" algn="l">
              <a:lnSpc>
                <a:spcPts val="3600"/>
              </a:lnSpc>
              <a:spcBef>
                <a:spcPts val="0"/>
              </a:spcBef>
              <a:buClrTx/>
              <a:buSzPct val="100000"/>
              <a:buFont typeface="Arial" panose="020B0604020202020204" pitchFamily="34" charset="0"/>
              <a:buChar char="•"/>
              <a:defRPr sz="3200" b="0" baseline="0">
                <a:solidFill>
                  <a:schemeClr val="tx1"/>
                </a:solidFill>
              </a:defRPr>
            </a:lvl1pPr>
            <a:lvl2pPr>
              <a:buClrTx/>
              <a:defRPr sz="2667">
                <a:solidFill>
                  <a:schemeClr val="tx1"/>
                </a:solidFill>
              </a:defRPr>
            </a:lvl2pPr>
            <a:lvl3pPr marL="1310185" indent="-304792">
              <a:buClr>
                <a:schemeClr val="tx1"/>
              </a:buClr>
              <a:buFont typeface="Arial" panose="020B0604020202020204" pitchFamily="34" charset="0"/>
              <a:buChar char="–"/>
              <a:defRPr sz="2667">
                <a:solidFill>
                  <a:schemeClr val="tx1"/>
                </a:solidFill>
              </a:defRPr>
            </a:lvl3pPr>
            <a:lvl4pPr marL="1674242" indent="-364058">
              <a:buClrTx/>
              <a:buSzPct val="90000"/>
              <a:buFont typeface="+mj-lt"/>
              <a:buAutoNum type="alphaLcPeriod"/>
              <a:defRPr sz="2667">
                <a:solidFill>
                  <a:schemeClr val="tx1"/>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3" name="Title 13"/>
          <p:cNvSpPr>
            <a:spLocks noGrp="1"/>
          </p:cNvSpPr>
          <p:nvPr>
            <p:ph type="title" hasCustomPrompt="1"/>
          </p:nvPr>
        </p:nvSpPr>
        <p:spPr>
          <a:xfrm>
            <a:off x="624419" y="439590"/>
            <a:ext cx="10943165" cy="1164844"/>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179512512"/>
      </p:ext>
    </p:extLst>
  </p:cSld>
  <p:clrMapOvr>
    <a:masterClrMapping/>
  </p:clrMapOvr>
  <p:extLst>
    <p:ext uri="{DCECCB84-F9BA-43D5-87BE-67443E8EF086}">
      <p15:sldGuideLst xmlns:p15="http://schemas.microsoft.com/office/powerpoint/2012/main">
        <p15:guide id="1" orient="horz" pos="985">
          <p15:clr>
            <a:srgbClr val="FBAE40"/>
          </p15:clr>
        </p15:guide>
        <p15:guide id="2" orient="horz" pos="2663">
          <p15:clr>
            <a:srgbClr val="FBAE40"/>
          </p15:clr>
        </p15:guide>
        <p15:guide id="3" pos="2880">
          <p15:clr>
            <a:srgbClr val="FBAE40"/>
          </p15:clr>
        </p15:guide>
        <p15:guide id="4" pos="3016">
          <p15:clr>
            <a:srgbClr val="FBAE40"/>
          </p15:clr>
        </p15:guide>
        <p15:guide id="5" pos="539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s oran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4" name="Rectangle 3"/>
          <p:cNvSpPr/>
          <p:nvPr userDrawn="1"/>
        </p:nvSpPr>
        <p:spPr>
          <a:xfrm>
            <a:off x="6096000" y="2084918"/>
            <a:ext cx="5471584" cy="3551767"/>
          </a:xfrm>
          <a:prstGeom prst="rect">
            <a:avLst/>
          </a:prstGeom>
          <a:solidFill>
            <a:srgbClr val="FF7D1E">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634293" y="2084918"/>
            <a:ext cx="5461708" cy="3551767"/>
          </a:xfrm>
          <a:prstGeom prst="rect">
            <a:avLst/>
          </a:prstGeom>
          <a:solidFill>
            <a:srgbClr val="FF7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Oval 8"/>
          <p:cNvSpPr/>
          <p:nvPr userDrawn="1"/>
        </p:nvSpPr>
        <p:spPr>
          <a:xfrm>
            <a:off x="4213014" y="3328750"/>
            <a:ext cx="2059093" cy="1129665"/>
          </a:xfrm>
          <a:prstGeom prst="ellipse">
            <a:avLst/>
          </a:prstGeom>
          <a:solidFill>
            <a:srgbClr val="FF7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Text Placeholder 12"/>
          <p:cNvSpPr>
            <a:spLocks noGrp="1"/>
          </p:cNvSpPr>
          <p:nvPr>
            <p:ph type="body" sz="quarter" idx="11" hasCustomPrompt="1"/>
          </p:nvPr>
        </p:nvSpPr>
        <p:spPr>
          <a:xfrm>
            <a:off x="624417" y="2195778"/>
            <a:ext cx="5391819" cy="3296973"/>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2" name="Text Placeholder 12"/>
          <p:cNvSpPr>
            <a:spLocks noGrp="1"/>
          </p:cNvSpPr>
          <p:nvPr>
            <p:ph type="body" sz="quarter" idx="12" hasCustomPrompt="1"/>
          </p:nvPr>
        </p:nvSpPr>
        <p:spPr>
          <a:xfrm>
            <a:off x="6383866" y="2195777"/>
            <a:ext cx="5039785" cy="3316291"/>
          </a:xfrm>
          <a:prstGeom prst="rect">
            <a:avLst/>
          </a:prstGeom>
          <a:noFill/>
        </p:spPr>
        <p:txBody>
          <a:bodyPr vert="horz" lIns="72000" tIns="0" rIns="0" bIns="0" anchor="t" anchorCtr="0"/>
          <a:lstStyle>
            <a:lvl1pPr marL="457189" indent="-457189" algn="l">
              <a:lnSpc>
                <a:spcPts val="3600"/>
              </a:lnSpc>
              <a:spcBef>
                <a:spcPts val="0"/>
              </a:spcBef>
              <a:buClrTx/>
              <a:buSzPct val="100000"/>
              <a:buFont typeface="Arial" panose="020B0604020202020204" pitchFamily="34" charset="0"/>
              <a:buChar char="•"/>
              <a:defRPr sz="3200" b="0" baseline="0">
                <a:solidFill>
                  <a:schemeClr val="tx1"/>
                </a:solidFill>
              </a:defRPr>
            </a:lvl1pPr>
            <a:lvl2pPr>
              <a:buClrTx/>
              <a:defRPr sz="2667">
                <a:solidFill>
                  <a:schemeClr val="tx1"/>
                </a:solidFill>
              </a:defRPr>
            </a:lvl2pPr>
            <a:lvl3pPr marL="1310185" indent="-304792">
              <a:buClr>
                <a:schemeClr val="tx1"/>
              </a:buClr>
              <a:buFont typeface="Arial" panose="020B0604020202020204" pitchFamily="34" charset="0"/>
              <a:buChar char="–"/>
              <a:defRPr sz="2667">
                <a:solidFill>
                  <a:schemeClr val="tx1"/>
                </a:solidFill>
              </a:defRPr>
            </a:lvl3pPr>
            <a:lvl4pPr marL="1674242" indent="-364058">
              <a:buClrTx/>
              <a:buSzPct val="90000"/>
              <a:buFont typeface="+mj-lt"/>
              <a:buAutoNum type="alphaLcPeriod"/>
              <a:defRPr sz="2667">
                <a:solidFill>
                  <a:schemeClr val="tx1"/>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3" name="Title 13"/>
          <p:cNvSpPr>
            <a:spLocks noGrp="1"/>
          </p:cNvSpPr>
          <p:nvPr>
            <p:ph type="title" hasCustomPrompt="1"/>
          </p:nvPr>
        </p:nvSpPr>
        <p:spPr>
          <a:xfrm>
            <a:off x="624419" y="439590"/>
            <a:ext cx="10943165" cy="1164844"/>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Tree>
    <p:extLst>
      <p:ext uri="{BB962C8B-B14F-4D97-AF65-F5344CB8AC3E}">
        <p14:creationId xmlns:p14="http://schemas.microsoft.com/office/powerpoint/2010/main" val="3086526478"/>
      </p:ext>
    </p:extLst>
  </p:cSld>
  <p:clrMapOvr>
    <a:masterClrMapping/>
  </p:clrMapOvr>
  <p:extLst>
    <p:ext uri="{DCECCB84-F9BA-43D5-87BE-67443E8EF086}">
      <p15:sldGuideLst xmlns:p15="http://schemas.microsoft.com/office/powerpoint/2012/main">
        <p15:guide id="1" orient="horz" pos="985">
          <p15:clr>
            <a:srgbClr val="FBAE40"/>
          </p15:clr>
        </p15:guide>
        <p15:guide id="2" orient="horz" pos="2663">
          <p15:clr>
            <a:srgbClr val="FBAE40"/>
          </p15:clr>
        </p15:guide>
        <p15:guide id="3" pos="2880">
          <p15:clr>
            <a:srgbClr val="FBAE40"/>
          </p15:clr>
        </p15:guide>
        <p15:guide id="4" pos="3016">
          <p15:clr>
            <a:srgbClr val="FBAE40"/>
          </p15:clr>
        </p15:guide>
        <p15:guide id="5" pos="539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lumns re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4" name="Rectangle 3"/>
          <p:cNvSpPr/>
          <p:nvPr userDrawn="1"/>
        </p:nvSpPr>
        <p:spPr>
          <a:xfrm>
            <a:off x="6096000" y="2084918"/>
            <a:ext cx="5471584" cy="3551767"/>
          </a:xfrm>
          <a:prstGeom prst="rect">
            <a:avLst/>
          </a:prstGeom>
          <a:solidFill>
            <a:srgbClr val="E92841">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624418" y="2084918"/>
            <a:ext cx="5471583" cy="3551767"/>
          </a:xfrm>
          <a:prstGeom prst="rect">
            <a:avLst/>
          </a:prstGeom>
          <a:solidFill>
            <a:srgbClr val="E928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Oval 8"/>
          <p:cNvSpPr/>
          <p:nvPr userDrawn="1"/>
        </p:nvSpPr>
        <p:spPr>
          <a:xfrm>
            <a:off x="4213014" y="3328750"/>
            <a:ext cx="2059093" cy="1129665"/>
          </a:xfrm>
          <a:prstGeom prst="ellipse">
            <a:avLst/>
          </a:prstGeom>
          <a:solidFill>
            <a:srgbClr val="E928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1" name="Title 13"/>
          <p:cNvSpPr>
            <a:spLocks noGrp="1"/>
          </p:cNvSpPr>
          <p:nvPr>
            <p:ph type="title" hasCustomPrompt="1"/>
          </p:nvPr>
        </p:nvSpPr>
        <p:spPr>
          <a:xfrm>
            <a:off x="624418" y="439590"/>
            <a:ext cx="10943167" cy="1164844"/>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
        <p:nvSpPr>
          <p:cNvPr id="10" name="Text Placeholder 12"/>
          <p:cNvSpPr>
            <a:spLocks noGrp="1"/>
          </p:cNvSpPr>
          <p:nvPr>
            <p:ph type="body" sz="quarter" idx="11" hasCustomPrompt="1"/>
          </p:nvPr>
        </p:nvSpPr>
        <p:spPr>
          <a:xfrm>
            <a:off x="624417" y="2195777"/>
            <a:ext cx="5376333" cy="3316291"/>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2" name="Text Placeholder 12"/>
          <p:cNvSpPr>
            <a:spLocks noGrp="1"/>
          </p:cNvSpPr>
          <p:nvPr>
            <p:ph type="body" sz="quarter" idx="12" hasCustomPrompt="1"/>
          </p:nvPr>
        </p:nvSpPr>
        <p:spPr>
          <a:xfrm>
            <a:off x="6383866" y="2195777"/>
            <a:ext cx="5039785" cy="3316291"/>
          </a:xfrm>
          <a:prstGeom prst="rect">
            <a:avLst/>
          </a:prstGeom>
          <a:noFill/>
        </p:spPr>
        <p:txBody>
          <a:bodyPr vert="horz" lIns="72000" tIns="0" rIns="0" bIns="0" anchor="t" anchorCtr="0"/>
          <a:lstStyle>
            <a:lvl1pPr marL="457189" indent="-457189" algn="l">
              <a:lnSpc>
                <a:spcPts val="3600"/>
              </a:lnSpc>
              <a:spcBef>
                <a:spcPts val="0"/>
              </a:spcBef>
              <a:buClrTx/>
              <a:buSzPct val="100000"/>
              <a:buFont typeface="Arial" panose="020B0604020202020204" pitchFamily="34" charset="0"/>
              <a:buChar char="•"/>
              <a:defRPr sz="3200" b="0" baseline="0">
                <a:solidFill>
                  <a:schemeClr val="tx1"/>
                </a:solidFill>
              </a:defRPr>
            </a:lvl1pPr>
            <a:lvl2pPr>
              <a:buClrTx/>
              <a:defRPr sz="2667">
                <a:solidFill>
                  <a:schemeClr val="tx1"/>
                </a:solidFill>
              </a:defRPr>
            </a:lvl2pPr>
            <a:lvl3pPr marL="1310185" indent="-304792">
              <a:buClr>
                <a:schemeClr val="tx1"/>
              </a:buClr>
              <a:buFont typeface="Arial" panose="020B0604020202020204" pitchFamily="34" charset="0"/>
              <a:buChar char="–"/>
              <a:defRPr sz="2667">
                <a:solidFill>
                  <a:schemeClr val="tx1"/>
                </a:solidFill>
              </a:defRPr>
            </a:lvl3pPr>
            <a:lvl4pPr marL="1674242" indent="-364058">
              <a:buClrTx/>
              <a:buSzPct val="90000"/>
              <a:buFont typeface="+mj-lt"/>
              <a:buAutoNum type="alphaLcPeriod"/>
              <a:defRPr sz="2667">
                <a:solidFill>
                  <a:schemeClr val="tx1"/>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Tree>
    <p:extLst>
      <p:ext uri="{BB962C8B-B14F-4D97-AF65-F5344CB8AC3E}">
        <p14:creationId xmlns:p14="http://schemas.microsoft.com/office/powerpoint/2010/main" val="3431070432"/>
      </p:ext>
    </p:extLst>
  </p:cSld>
  <p:clrMapOvr>
    <a:masterClrMapping/>
  </p:clrMapOvr>
  <p:extLst>
    <p:ext uri="{DCECCB84-F9BA-43D5-87BE-67443E8EF086}">
      <p15:sldGuideLst xmlns:p15="http://schemas.microsoft.com/office/powerpoint/2012/main">
        <p15:guide id="1" orient="horz" pos="985">
          <p15:clr>
            <a:srgbClr val="FBAE40"/>
          </p15:clr>
        </p15:guide>
        <p15:guide id="2" orient="horz" pos="2663">
          <p15:clr>
            <a:srgbClr val="FBAE40"/>
          </p15:clr>
        </p15:guide>
        <p15:guide id="3" pos="2880">
          <p15:clr>
            <a:srgbClr val="FBAE40"/>
          </p15:clr>
        </p15:guide>
        <p15:guide id="4" pos="3016">
          <p15:clr>
            <a:srgbClr val="FBAE40"/>
          </p15:clr>
        </p15:guide>
        <p15:guide id="5" pos="539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lumns gre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4" name="Rectangle 3"/>
          <p:cNvSpPr/>
          <p:nvPr userDrawn="1"/>
        </p:nvSpPr>
        <p:spPr>
          <a:xfrm>
            <a:off x="6096789" y="2084918"/>
            <a:ext cx="5471584" cy="3551767"/>
          </a:xfrm>
          <a:prstGeom prst="rect">
            <a:avLst/>
          </a:prstGeom>
          <a:solidFill>
            <a:srgbClr val="C8BEAF">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624418" y="2084918"/>
            <a:ext cx="5471583" cy="3551767"/>
          </a:xfrm>
          <a:prstGeom prst="rect">
            <a:avLst/>
          </a:prstGeom>
          <a:solidFill>
            <a:srgbClr val="C8BEA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Oval 8"/>
          <p:cNvSpPr/>
          <p:nvPr userDrawn="1"/>
        </p:nvSpPr>
        <p:spPr>
          <a:xfrm>
            <a:off x="4213014" y="3328750"/>
            <a:ext cx="2059093" cy="1129665"/>
          </a:xfrm>
          <a:prstGeom prst="ellipse">
            <a:avLst/>
          </a:prstGeom>
          <a:solidFill>
            <a:srgbClr val="C8BEA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1" name="Title 13"/>
          <p:cNvSpPr>
            <a:spLocks noGrp="1"/>
          </p:cNvSpPr>
          <p:nvPr>
            <p:ph type="title" hasCustomPrompt="1"/>
          </p:nvPr>
        </p:nvSpPr>
        <p:spPr>
          <a:xfrm>
            <a:off x="624419" y="439590"/>
            <a:ext cx="10943165" cy="1164844"/>
          </a:xfrm>
          <a:prstGeom prst="rect">
            <a:avLst/>
          </a:prstGeom>
        </p:spPr>
        <p:txBody>
          <a:bodyPr vert="horz" lIns="0" rIns="0" bIns="0"/>
          <a:lstStyle>
            <a:lvl1pPr algn="l" rtl="0">
              <a:lnSpc>
                <a:spcPts val="4533"/>
              </a:lnSpc>
              <a:defRPr sz="4000" b="1">
                <a:solidFill>
                  <a:srgbClr val="4F2D7F"/>
                </a:solidFill>
                <a:latin typeface="+mn-lt"/>
              </a:defRPr>
            </a:lvl1pPr>
          </a:lstStyle>
          <a:p>
            <a:pPr rtl="0">
              <a:lnSpc>
                <a:spcPts val="3400"/>
              </a:lnSpc>
            </a:pPr>
            <a:r>
              <a:rPr lang="en-US" dirty="0"/>
              <a:t>Click here to add title</a:t>
            </a:r>
          </a:p>
        </p:txBody>
      </p:sp>
      <p:sp>
        <p:nvSpPr>
          <p:cNvPr id="10" name="Text Placeholder 12"/>
          <p:cNvSpPr>
            <a:spLocks noGrp="1"/>
          </p:cNvSpPr>
          <p:nvPr>
            <p:ph type="body" sz="quarter" idx="11" hasCustomPrompt="1"/>
          </p:nvPr>
        </p:nvSpPr>
        <p:spPr>
          <a:xfrm>
            <a:off x="629687" y="2195777"/>
            <a:ext cx="5386549" cy="3316291"/>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
        <p:nvSpPr>
          <p:cNvPr id="12" name="Text Placeholder 12"/>
          <p:cNvSpPr>
            <a:spLocks noGrp="1"/>
          </p:cNvSpPr>
          <p:nvPr>
            <p:ph type="body" sz="quarter" idx="12" hasCustomPrompt="1"/>
          </p:nvPr>
        </p:nvSpPr>
        <p:spPr>
          <a:xfrm>
            <a:off x="6383866" y="2195777"/>
            <a:ext cx="5039785" cy="3316291"/>
          </a:xfrm>
          <a:prstGeom prst="rect">
            <a:avLst/>
          </a:prstGeom>
          <a:noFill/>
        </p:spPr>
        <p:txBody>
          <a:bodyPr vert="horz" lIns="72000" tIns="0" rIns="0" bIns="0" anchor="t" anchorCtr="0"/>
          <a:lstStyle>
            <a:lvl1pPr marL="457189" indent="-457189" algn="l">
              <a:lnSpc>
                <a:spcPts val="3600"/>
              </a:lnSpc>
              <a:spcBef>
                <a:spcPts val="0"/>
              </a:spcBef>
              <a:buClrTx/>
              <a:buSzPct val="100000"/>
              <a:buFont typeface="Arial" panose="020B0604020202020204" pitchFamily="34" charset="0"/>
              <a:buChar char="•"/>
              <a:defRPr sz="3200" b="0" baseline="0">
                <a:solidFill>
                  <a:schemeClr val="tx1"/>
                </a:solidFill>
              </a:defRPr>
            </a:lvl1pPr>
            <a:lvl2pPr>
              <a:buClrTx/>
              <a:defRPr sz="2667">
                <a:solidFill>
                  <a:schemeClr val="tx1"/>
                </a:solidFill>
              </a:defRPr>
            </a:lvl2pPr>
            <a:lvl3pPr marL="1310185" indent="-304792">
              <a:buClr>
                <a:schemeClr val="tx1"/>
              </a:buClr>
              <a:buFont typeface="Arial" panose="020B0604020202020204" pitchFamily="34" charset="0"/>
              <a:buChar char="–"/>
              <a:defRPr sz="2667">
                <a:solidFill>
                  <a:schemeClr val="tx1"/>
                </a:solidFill>
              </a:defRPr>
            </a:lvl3pPr>
            <a:lvl4pPr marL="1674242" indent="-364058">
              <a:buClrTx/>
              <a:buSzPct val="90000"/>
              <a:buFont typeface="+mj-lt"/>
              <a:buAutoNum type="alphaLcPeriod"/>
              <a:defRPr sz="2667">
                <a:solidFill>
                  <a:schemeClr val="tx1"/>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Tree>
    <p:extLst>
      <p:ext uri="{BB962C8B-B14F-4D97-AF65-F5344CB8AC3E}">
        <p14:creationId xmlns:p14="http://schemas.microsoft.com/office/powerpoint/2010/main" val="2226649531"/>
      </p:ext>
    </p:extLst>
  </p:cSld>
  <p:clrMapOvr>
    <a:masterClrMapping/>
  </p:clrMapOvr>
  <p:extLst>
    <p:ext uri="{DCECCB84-F9BA-43D5-87BE-67443E8EF086}">
      <p15:sldGuideLst xmlns:p15="http://schemas.microsoft.com/office/powerpoint/2012/main">
        <p15:guide id="1" orient="horz" pos="985">
          <p15:clr>
            <a:srgbClr val="FBAE40"/>
          </p15:clr>
        </p15:guide>
        <p15:guide id="2" orient="horz" pos="2663">
          <p15:clr>
            <a:srgbClr val="FBAE40"/>
          </p15:clr>
        </p15:guide>
        <p15:guide id="3" pos="2880">
          <p15:clr>
            <a:srgbClr val="FBAE40"/>
          </p15:clr>
        </p15:guide>
        <p15:guide id="4" pos="3016">
          <p15:clr>
            <a:srgbClr val="FBAE40"/>
          </p15:clr>
        </p15:guide>
        <p15:guide id="5" pos="5397">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Two columns grey">
    <p:spTree>
      <p:nvGrpSpPr>
        <p:cNvPr id="1" name=""/>
        <p:cNvGrpSpPr/>
        <p:nvPr/>
      </p:nvGrpSpPr>
      <p:grpSpPr>
        <a:xfrm>
          <a:off x="0" y="0"/>
          <a:ext cx="0" cy="0"/>
          <a:chOff x="0" y="0"/>
          <a:chExt cx="0" cy="0"/>
        </a:xfrm>
      </p:grpSpPr>
      <p:sp>
        <p:nvSpPr>
          <p:cNvPr id="2" name="Rectangle 1"/>
          <p:cNvSpPr/>
          <p:nvPr userDrawn="1"/>
        </p:nvSpPr>
        <p:spPr>
          <a:xfrm>
            <a:off x="624417" y="1604433"/>
            <a:ext cx="10943168" cy="4656667"/>
          </a:xfrm>
          <a:prstGeom prst="rect">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6" name="Title 13"/>
          <p:cNvSpPr>
            <a:spLocks noGrp="1"/>
          </p:cNvSpPr>
          <p:nvPr>
            <p:ph type="title" hasCustomPrompt="1"/>
          </p:nvPr>
        </p:nvSpPr>
        <p:spPr>
          <a:xfrm>
            <a:off x="624418" y="439590"/>
            <a:ext cx="10943167" cy="1164844"/>
          </a:xfrm>
          <a:prstGeom prst="rect">
            <a:avLst/>
          </a:prstGeom>
        </p:spPr>
        <p:txBody>
          <a:bodyPr vert="horz" lIns="0" rIns="0" bIns="0"/>
          <a:lstStyle>
            <a:lvl1pPr algn="l" rtl="0">
              <a:lnSpc>
                <a:spcPts val="4533"/>
              </a:lnSpc>
              <a:defRPr sz="4000" b="1">
                <a:solidFill>
                  <a:srgbClr val="002060"/>
                </a:solidFill>
                <a:latin typeface="+mn-lt"/>
              </a:defRPr>
            </a:lvl1pPr>
          </a:lstStyle>
          <a:p>
            <a:pPr rtl="0">
              <a:lnSpc>
                <a:spcPts val="3400"/>
              </a:lnSpc>
            </a:pPr>
            <a:r>
              <a:rPr lang="en-US" dirty="0"/>
              <a:t>Click here to add title</a:t>
            </a:r>
          </a:p>
        </p:txBody>
      </p:sp>
      <p:sp>
        <p:nvSpPr>
          <p:cNvPr id="7" name="Text Placeholder 12"/>
          <p:cNvSpPr>
            <a:spLocks noGrp="1"/>
          </p:cNvSpPr>
          <p:nvPr>
            <p:ph type="body" sz="quarter" idx="11" hasCustomPrompt="1"/>
          </p:nvPr>
        </p:nvSpPr>
        <p:spPr>
          <a:xfrm>
            <a:off x="814918" y="1959591"/>
            <a:ext cx="10529841" cy="4053751"/>
          </a:xfrm>
          <a:prstGeom prst="rect">
            <a:avLst/>
          </a:prstGeom>
          <a:noFill/>
        </p:spPr>
        <p:txBody>
          <a:bodyPr vert="horz" lIns="72000" tIns="0" rIns="0" bIns="0" anchor="t" anchorCtr="0"/>
          <a:lstStyle>
            <a:lvl1pPr marL="457189" indent="-457189" algn="l">
              <a:lnSpc>
                <a:spcPts val="3600"/>
              </a:lnSpc>
              <a:spcBef>
                <a:spcPts val="0"/>
              </a:spcBef>
              <a:buClr>
                <a:schemeClr val="bg1"/>
              </a:buClr>
              <a:buSzPct val="100000"/>
              <a:buFont typeface="Arial" panose="020B0604020202020204" pitchFamily="34" charset="0"/>
              <a:buChar char="•"/>
              <a:defRPr sz="3200" b="0" baseline="0">
                <a:solidFill>
                  <a:srgbClr val="FFFFFF"/>
                </a:solidFill>
              </a:defRPr>
            </a:lvl1pPr>
            <a:lvl2pPr>
              <a:buClr>
                <a:schemeClr val="bg1"/>
              </a:buClr>
              <a:defRPr sz="2667">
                <a:solidFill>
                  <a:srgbClr val="FFFFFF"/>
                </a:solidFill>
              </a:defRPr>
            </a:lvl2pPr>
            <a:lvl3pPr marL="1310185" indent="-304792">
              <a:buClr>
                <a:schemeClr val="bg1"/>
              </a:buClr>
              <a:buFont typeface="Arial" panose="020B0604020202020204" pitchFamily="34" charset="0"/>
              <a:buChar char="–"/>
              <a:defRPr sz="2667">
                <a:solidFill>
                  <a:srgbClr val="FFFFFF"/>
                </a:solidFill>
              </a:defRPr>
            </a:lvl3pPr>
            <a:lvl4pPr marL="1674242" indent="-364058">
              <a:buClr>
                <a:schemeClr val="bg1"/>
              </a:buClr>
              <a:buSzPct val="90000"/>
              <a:buFont typeface="+mj-lt"/>
              <a:buAutoNum type="alphaLcPeriod"/>
              <a:defRPr sz="2667">
                <a:solidFill>
                  <a:srgbClr val="FFFFFF"/>
                </a:solidFill>
              </a:defRPr>
            </a:lvl4pPr>
          </a:lstStyle>
          <a:p>
            <a:pPr lvl="0"/>
            <a:r>
              <a:rPr lang="en-US" dirty="0"/>
              <a:t>Click here to add pull quote</a:t>
            </a:r>
          </a:p>
          <a:p>
            <a:pPr lvl="1"/>
            <a:r>
              <a:rPr lang="en-US" dirty="0" err="1"/>
              <a:t>Wdwdew</a:t>
            </a:r>
            <a:endParaRPr lang="en-US" dirty="0"/>
          </a:p>
          <a:p>
            <a:pPr lvl="2"/>
            <a:r>
              <a:rPr lang="en-US" dirty="0" err="1"/>
              <a:t>Asdde</a:t>
            </a:r>
            <a:endParaRPr lang="en-US" dirty="0"/>
          </a:p>
          <a:p>
            <a:pPr lvl="3"/>
            <a:r>
              <a:rPr lang="en-US" dirty="0" err="1"/>
              <a:t>asdd</a:t>
            </a:r>
            <a:endParaRPr lang="en-US" dirty="0"/>
          </a:p>
          <a:p>
            <a:pPr lvl="3"/>
            <a:endParaRPr lang="en-US" dirty="0"/>
          </a:p>
        </p:txBody>
      </p:sp>
    </p:spTree>
    <p:extLst>
      <p:ext uri="{BB962C8B-B14F-4D97-AF65-F5344CB8AC3E}">
        <p14:creationId xmlns:p14="http://schemas.microsoft.com/office/powerpoint/2010/main" val="2375449939"/>
      </p:ext>
    </p:extLst>
  </p:cSld>
  <p:clrMapOvr>
    <a:masterClrMapping/>
  </p:clrMapOvr>
  <p:extLst>
    <p:ext uri="{DCECCB84-F9BA-43D5-87BE-67443E8EF086}">
      <p15:sldGuideLst xmlns:p15="http://schemas.microsoft.com/office/powerpoint/2012/main">
        <p15:guide id="1" pos="385">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oot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4418" y="6527817"/>
            <a:ext cx="222341" cy="276305"/>
          </a:xfrm>
        </p:spPr>
        <p:txBody>
          <a:bodyPr/>
          <a:lstStyle/>
          <a:p>
            <a:fld id="{2B8EE54B-3F47-064B-A553-EA9C9EAD2777}" type="slidenum">
              <a:rPr lang="en-US" smtClean="0"/>
              <a:pPr/>
              <a:t>‹#›</a:t>
            </a:fld>
            <a:endParaRPr lang="en-US" dirty="0"/>
          </a:p>
        </p:txBody>
      </p:sp>
      <p:sp>
        <p:nvSpPr>
          <p:cNvPr id="5" name="Media Placeholder 8"/>
          <p:cNvSpPr>
            <a:spLocks noGrp="1"/>
          </p:cNvSpPr>
          <p:nvPr>
            <p:ph type="media" sz="quarter" idx="12" hasCustomPrompt="1"/>
          </p:nvPr>
        </p:nvSpPr>
        <p:spPr>
          <a:xfrm>
            <a:off x="1" y="0"/>
            <a:ext cx="12191999" cy="6858000"/>
          </a:xfrm>
          <a:prstGeom prst="rect">
            <a:avLst/>
          </a:prstGeom>
        </p:spPr>
        <p:txBody>
          <a:bodyPr vert="horz"/>
          <a:lstStyle>
            <a:lvl1pPr marL="0" indent="0">
              <a:buNone/>
              <a:defRPr sz="1733">
                <a:solidFill>
                  <a:srgbClr val="9BD71E"/>
                </a:solidFill>
              </a:defRPr>
            </a:lvl1pPr>
          </a:lstStyle>
          <a:p>
            <a:r>
              <a:rPr lang="en-US" dirty="0"/>
              <a:t>Click icon to insert footage</a:t>
            </a:r>
          </a:p>
        </p:txBody>
      </p:sp>
    </p:spTree>
    <p:extLst>
      <p:ext uri="{BB962C8B-B14F-4D97-AF65-F5344CB8AC3E}">
        <p14:creationId xmlns:p14="http://schemas.microsoft.com/office/powerpoint/2010/main" val="21972029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Divider 2 - purple">
    <p:spTree>
      <p:nvGrpSpPr>
        <p:cNvPr id="1" name=""/>
        <p:cNvGrpSpPr/>
        <p:nvPr/>
      </p:nvGrpSpPr>
      <p:grpSpPr>
        <a:xfrm>
          <a:off x="0" y="0"/>
          <a:ext cx="0" cy="0"/>
          <a:chOff x="0" y="0"/>
          <a:chExt cx="0" cy="0"/>
        </a:xfrm>
      </p:grpSpPr>
      <p:sp>
        <p:nvSpPr>
          <p:cNvPr id="4" name="Title 13"/>
          <p:cNvSpPr>
            <a:spLocks noGrp="1"/>
          </p:cNvSpPr>
          <p:nvPr>
            <p:ph type="title" hasCustomPrompt="1"/>
          </p:nvPr>
        </p:nvSpPr>
        <p:spPr>
          <a:xfrm>
            <a:off x="624418" y="3193230"/>
            <a:ext cx="8159748" cy="2109021"/>
          </a:xfrm>
          <a:prstGeom prst="rect">
            <a:avLst/>
          </a:prstGeom>
        </p:spPr>
        <p:txBody>
          <a:bodyPr vert="horz" lIns="0" rIns="0"/>
          <a:lstStyle>
            <a:lvl1pPr algn="l" rtl="0">
              <a:lnSpc>
                <a:spcPts val="4533"/>
              </a:lnSpc>
              <a:defRPr sz="4000" b="1">
                <a:solidFill>
                  <a:srgbClr val="FFFFFF"/>
                </a:solidFill>
                <a:latin typeface="+mn-lt"/>
              </a:defRPr>
            </a:lvl1pPr>
          </a:lstStyle>
          <a:p>
            <a:pPr rtl="0">
              <a:lnSpc>
                <a:spcPts val="3400"/>
              </a:lnSpc>
            </a:pPr>
            <a:r>
              <a:rPr lang="en-US" dirty="0"/>
              <a:t>Click here to add title</a:t>
            </a:r>
            <a:br>
              <a:rPr lang="en-US" dirty="0"/>
            </a:br>
            <a:r>
              <a:rPr lang="en-US" dirty="0"/>
              <a:t>on two decks</a:t>
            </a:r>
          </a:p>
        </p:txBody>
      </p:sp>
      <p:sp>
        <p:nvSpPr>
          <p:cNvPr id="11" name="Slide Number Placeholder 5"/>
          <p:cNvSpPr>
            <a:spLocks noGrp="1"/>
          </p:cNvSpPr>
          <p:nvPr>
            <p:ph type="sldNum" sz="quarter" idx="4"/>
          </p:nvPr>
        </p:nvSpPr>
        <p:spPr>
          <a:xfrm>
            <a:off x="624418" y="6519349"/>
            <a:ext cx="249959" cy="338651"/>
          </a:xfrm>
          <a:prstGeom prst="rect">
            <a:avLst/>
          </a:prstGeom>
        </p:spPr>
        <p:txBody>
          <a:bodyPr lIns="0" rIns="0"/>
          <a:lstStyle>
            <a:lvl1pPr algn="l">
              <a:defRPr sz="933" b="1">
                <a:solidFill>
                  <a:schemeClr val="bg1"/>
                </a:solidFill>
              </a:defRPr>
            </a:lvl1pPr>
          </a:lstStyle>
          <a:p>
            <a:fld id="{2B8EE54B-3F47-064B-A553-EA9C9EAD2777}" type="slidenum">
              <a:rPr lang="en-US" smtClean="0"/>
              <a:pPr/>
              <a:t>‹#›</a:t>
            </a:fld>
            <a:endParaRPr lang="en-US" dirty="0"/>
          </a:p>
        </p:txBody>
      </p:sp>
      <p:sp>
        <p:nvSpPr>
          <p:cNvPr id="14" name="Text Placeholder 3"/>
          <p:cNvSpPr>
            <a:spLocks noGrp="1"/>
          </p:cNvSpPr>
          <p:nvPr>
            <p:ph type="body" sz="quarter" idx="13"/>
          </p:nvPr>
        </p:nvSpPr>
        <p:spPr>
          <a:xfrm>
            <a:off x="624418" y="1604433"/>
            <a:ext cx="8159751" cy="852593"/>
          </a:xfrm>
          <a:prstGeom prst="rect">
            <a:avLst/>
          </a:prstGeom>
        </p:spPr>
        <p:txBody>
          <a:bodyPr vert="horz" lIns="0" tIns="0" rIns="0" bIns="0" anchor="b" anchorCtr="0"/>
          <a:lstStyle>
            <a:lvl1pPr marL="0" indent="0">
              <a:lnSpc>
                <a:spcPts val="5333"/>
              </a:lnSpc>
              <a:spcBef>
                <a:spcPts val="0"/>
              </a:spcBef>
              <a:buNone/>
              <a:defRPr sz="4800" b="1">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endParaRPr lang="en-US" dirty="0"/>
          </a:p>
        </p:txBody>
      </p:sp>
    </p:spTree>
    <p:extLst>
      <p:ext uri="{BB962C8B-B14F-4D97-AF65-F5344CB8AC3E}">
        <p14:creationId xmlns:p14="http://schemas.microsoft.com/office/powerpoint/2010/main" val="28121586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4875"/>
            </a:lvl1pPr>
          </a:lstStyle>
          <a:p>
            <a:r>
              <a:rPr lang="en-US"/>
              <a:t>Click to edit Master title style</a:t>
            </a:r>
            <a:endParaRPr lang="en-IE"/>
          </a:p>
        </p:txBody>
      </p:sp>
      <p:sp>
        <p:nvSpPr>
          <p:cNvPr id="3" name="Subtitle 2"/>
          <p:cNvSpPr>
            <a:spLocks noGrp="1"/>
          </p:cNvSpPr>
          <p:nvPr>
            <p:ph type="subTitle" idx="1"/>
          </p:nvPr>
        </p:nvSpPr>
        <p:spPr>
          <a:xfrm>
            <a:off x="1524000" y="3602037"/>
            <a:ext cx="9144000" cy="1655763"/>
          </a:xfrm>
          <a:prstGeom prst="rect">
            <a:avLst/>
          </a:prstGeom>
        </p:spPr>
        <p:txBody>
          <a:bodyPr/>
          <a:lstStyle>
            <a:lvl1pPr marL="0" indent="0" algn="ctr">
              <a:buNone/>
              <a:defRPr sz="1951"/>
            </a:lvl1pPr>
            <a:lvl2pPr marL="371465" indent="0" algn="ctr">
              <a:buNone/>
              <a:defRPr sz="1625"/>
            </a:lvl2pPr>
            <a:lvl3pPr marL="742932" indent="0" algn="ctr">
              <a:buNone/>
              <a:defRPr sz="1463"/>
            </a:lvl3pPr>
            <a:lvl4pPr marL="1114397" indent="0" algn="ctr">
              <a:buNone/>
              <a:defRPr sz="1300"/>
            </a:lvl4pPr>
            <a:lvl5pPr marL="1485863" indent="0" algn="ctr">
              <a:buNone/>
              <a:defRPr sz="1300"/>
            </a:lvl5pPr>
            <a:lvl6pPr marL="1857328" indent="0" algn="ctr">
              <a:buNone/>
              <a:defRPr sz="1300"/>
            </a:lvl6pPr>
            <a:lvl7pPr marL="2228795" indent="0" algn="ctr">
              <a:buNone/>
              <a:defRPr sz="1300"/>
            </a:lvl7pPr>
            <a:lvl8pPr marL="2600260" indent="0" algn="ctr">
              <a:buNone/>
              <a:defRPr sz="1300"/>
            </a:lvl8pPr>
            <a:lvl9pPr marL="2971726" indent="0" algn="ctr">
              <a:buNone/>
              <a:defRPr sz="1300"/>
            </a:lvl9pPr>
          </a:lstStyle>
          <a:p>
            <a:r>
              <a:rPr lang="en-US"/>
              <a:t>Click to edit Master subtitle style</a:t>
            </a:r>
            <a:endParaRPr lang="en-IE"/>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12B00D3-6A3A-4BBC-8312-F3553F7773A3}" type="datetimeFigureOut">
              <a:rPr lang="en-IE" smtClean="0">
                <a:solidFill>
                  <a:prstClr val="black">
                    <a:tint val="75000"/>
                  </a:prstClr>
                </a:solidFill>
              </a:rPr>
              <a:pPr/>
              <a:t>11/05/2021</a:t>
            </a:fld>
            <a:endParaRPr lang="en-IE">
              <a:solidFill>
                <a:prstClr val="black">
                  <a:tint val="75000"/>
                </a:prstClr>
              </a:solidFill>
            </a:endParaRPr>
          </a:p>
        </p:txBody>
      </p:sp>
      <p:sp>
        <p:nvSpPr>
          <p:cNvPr id="5" name="FilePathFooter"/>
          <p:cNvSpPr>
            <a:spLocks noGrp="1"/>
          </p:cNvSpPr>
          <p:nvPr>
            <p:ph type="ftr" sz="quarter" idx="11"/>
          </p:nvPr>
        </p:nvSpPr>
        <p:spPr>
          <a:xfrm>
            <a:off x="360047" y="5957890"/>
            <a:ext cx="4114800" cy="365125"/>
          </a:xfrm>
          <a:prstGeom prst="rect">
            <a:avLst/>
          </a:prstGeom>
        </p:spPr>
        <p:txBody>
          <a:bodyPr wrap="none" lIns="0" tIns="0" rIns="0" bIns="0"/>
          <a:lstStyle>
            <a:lvl1pPr algn="l">
              <a:defRPr sz="813">
                <a:solidFill>
                  <a:srgbClr val="777777"/>
                </a:solidFill>
                <a:latin typeface="Arial" panose="020B0604020202020204" pitchFamily="34" charset="0"/>
              </a:defRPr>
            </a:lvl1pPr>
          </a:lstStyle>
          <a:p>
            <a:r>
              <a:rPr lang="en-IE"/>
              <a:t>Presentation1</a:t>
            </a:r>
          </a:p>
        </p:txBody>
      </p:sp>
      <p:sp>
        <p:nvSpPr>
          <p:cNvPr id="6" name="Slide Number Placeholder 5"/>
          <p:cNvSpPr>
            <a:spLocks noGrp="1"/>
          </p:cNvSpPr>
          <p:nvPr>
            <p:ph type="sldNum" sz="quarter" idx="12"/>
          </p:nvPr>
        </p:nvSpPr>
        <p:spPr/>
        <p:txBody>
          <a:bodyPr/>
          <a:lstStyle/>
          <a:p>
            <a:fld id="{B309983E-2D09-4874-959C-7302B593BF5A}"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4834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2"/>
          <p:cNvSpPr>
            <a:spLocks noGrp="1"/>
          </p:cNvSpPr>
          <p:nvPr>
            <p:ph type="dt" sz="half" idx="10"/>
          </p:nvPr>
        </p:nvSpPr>
        <p:spPr>
          <a:xfrm>
            <a:off x="4271799" y="6444000"/>
            <a:ext cx="7437880" cy="216000"/>
          </a:xfrm>
          <a:prstGeom prst="rect">
            <a:avLst/>
          </a:prstGeom>
        </p:spPr>
        <p:txBody>
          <a:bodyPr anchor="ctr" anchorCtr="0"/>
          <a:lstStyle/>
          <a:p>
            <a:endParaRPr lang="en-GB" dirty="0">
              <a:solidFill>
                <a:prstClr val="black"/>
              </a:solidFill>
            </a:endParaRPr>
          </a:p>
        </p:txBody>
      </p:sp>
      <p:sp>
        <p:nvSpPr>
          <p:cNvPr id="10" name="Slide Number Placeholder 4"/>
          <p:cNvSpPr>
            <a:spLocks noGrp="1"/>
          </p:cNvSpPr>
          <p:nvPr>
            <p:ph type="sldNum" sz="quarter" idx="12"/>
          </p:nvPr>
        </p:nvSpPr>
        <p:spPr>
          <a:xfrm>
            <a:off x="11006400" y="6237312"/>
            <a:ext cx="672000" cy="138499"/>
          </a:xfrm>
        </p:spPr>
        <p:txBody>
          <a:bodyPr/>
          <a:lstStyle/>
          <a:p>
            <a:fld id="{830D4EF1-2FB9-4CDA-AD22-D945B346B2F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60878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GT Title and Content">
    <p:spTree>
      <p:nvGrpSpPr>
        <p:cNvPr id="1" name=""/>
        <p:cNvGrpSpPr/>
        <p:nvPr/>
      </p:nvGrpSpPr>
      <p:grpSpPr>
        <a:xfrm>
          <a:off x="0" y="0"/>
          <a:ext cx="0" cy="0"/>
          <a:chOff x="0" y="0"/>
          <a:chExt cx="0" cy="0"/>
        </a:xfrm>
      </p:grpSpPr>
      <p:sp>
        <p:nvSpPr>
          <p:cNvPr id="4" name="Title Placeholder"/>
          <p:cNvSpPr>
            <a:spLocks noGrp="1" noChangeArrowheads="1"/>
          </p:cNvSpPr>
          <p:nvPr>
            <p:ph type="title"/>
          </p:nvPr>
        </p:nvSpPr>
        <p:spPr bwMode="auto">
          <a:xfrm>
            <a:off x="474133" y="665164"/>
            <a:ext cx="10803467" cy="7826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bg1"/>
                </a:solidFill>
              </a:defRPr>
            </a:lvl1pPr>
          </a:lstStyle>
          <a:p>
            <a:pPr lvl="0"/>
            <a:r>
              <a:rPr lang="en-US" dirty="0"/>
              <a:t>Click to edit Master title style</a:t>
            </a:r>
          </a:p>
        </p:txBody>
      </p:sp>
      <p:sp>
        <p:nvSpPr>
          <p:cNvPr id="11" name="Text Placeholder 10"/>
          <p:cNvSpPr>
            <a:spLocks noGrp="1"/>
          </p:cNvSpPr>
          <p:nvPr>
            <p:ph type="body" sz="quarter" idx="10"/>
          </p:nvPr>
        </p:nvSpPr>
        <p:spPr>
          <a:xfrm>
            <a:off x="474133" y="1981200"/>
            <a:ext cx="6333067" cy="4038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3"/>
          <p:cNvSpPr>
            <a:spLocks noGrp="1"/>
          </p:cNvSpPr>
          <p:nvPr>
            <p:ph type="body" sz="quarter" idx="11" hasCustomPrompt="1"/>
          </p:nvPr>
        </p:nvSpPr>
        <p:spPr>
          <a:xfrm>
            <a:off x="406400" y="270933"/>
            <a:ext cx="10871200" cy="719667"/>
          </a:xfrm>
          <a:prstGeom prst="rect">
            <a:avLst/>
          </a:prstGeom>
        </p:spPr>
        <p:txBody>
          <a:bodyPr>
            <a:normAutofit/>
          </a:bodyPr>
          <a:lstStyle>
            <a:lvl1pPr marL="0" indent="0">
              <a:buNone/>
              <a:defRPr sz="3200" cap="none" baseline="0">
                <a:solidFill>
                  <a:srgbClr val="9FA617"/>
                </a:solidFill>
              </a:defRPr>
            </a:lvl1pPr>
          </a:lstStyle>
          <a:p>
            <a:pPr lvl="0"/>
            <a:r>
              <a:rPr lang="en-US" dirty="0"/>
              <a:t>Subhead</a:t>
            </a:r>
          </a:p>
        </p:txBody>
      </p:sp>
      <p:sp>
        <p:nvSpPr>
          <p:cNvPr id="3" name="Picture Placeholder 2"/>
          <p:cNvSpPr>
            <a:spLocks noGrp="1"/>
          </p:cNvSpPr>
          <p:nvPr>
            <p:ph type="pic" sz="quarter" idx="12"/>
          </p:nvPr>
        </p:nvSpPr>
        <p:spPr>
          <a:xfrm>
            <a:off x="7010400" y="1981200"/>
            <a:ext cx="4267200" cy="4038600"/>
          </a:xfrm>
          <a:prstGeom prst="rect">
            <a:avLst/>
          </a:prstGeom>
        </p:spPr>
        <p:txBody>
          <a:bodyPr/>
          <a:lstStyle>
            <a:lvl1pPr marL="0" indent="0">
              <a:buNone/>
              <a:defRPr/>
            </a:lvl1pPr>
          </a:lstStyle>
          <a:p>
            <a:endParaRPr lang="en-US" dirty="0"/>
          </a:p>
        </p:txBody>
      </p:sp>
    </p:spTree>
    <p:extLst>
      <p:ext uri="{BB962C8B-B14F-4D97-AF65-F5344CB8AC3E}">
        <p14:creationId xmlns:p14="http://schemas.microsoft.com/office/powerpoint/2010/main" val="27347749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80486" y="360363"/>
            <a:ext cx="11231033" cy="1039812"/>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80486" y="1695450"/>
            <a:ext cx="11231033" cy="42538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5532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Page with Image 4">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2564" y="1027276"/>
            <a:ext cx="8130025" cy="446641"/>
          </a:xfrm>
          <a:prstGeom prst="rect">
            <a:avLst/>
          </a:prstGeom>
        </p:spPr>
        <p:txBody>
          <a:bodyPr/>
          <a:lstStyle>
            <a:lvl1pPr>
              <a:defRPr>
                <a:solidFill>
                  <a:schemeClr val="tx2"/>
                </a:solidFill>
              </a:defRPr>
            </a:lvl1pPr>
          </a:lstStyle>
          <a:p>
            <a:r>
              <a:rPr lang="en-US"/>
              <a:t>Click to edit Master title style</a:t>
            </a:r>
            <a:endParaRPr lang="en-GB" dirty="0"/>
          </a:p>
        </p:txBody>
      </p:sp>
      <p:sp>
        <p:nvSpPr>
          <p:cNvPr id="13" name="TextBox 12"/>
          <p:cNvSpPr txBox="1"/>
          <p:nvPr userDrawn="1"/>
        </p:nvSpPr>
        <p:spPr>
          <a:xfrm>
            <a:off x="10775665" y="6593473"/>
            <a:ext cx="651111" cy="8162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a:lnSpc>
                <a:spcPct val="90000"/>
              </a:lnSpc>
              <a:tabLst>
                <a:tab pos="2061331" algn="l"/>
              </a:tabLst>
              <a:defRPr sz="650">
                <a:solidFill>
                  <a:schemeClr val="bg1">
                    <a:lumMod val="50000"/>
                  </a:schemeClr>
                </a:solidFill>
                <a:latin typeface="Arial" pitchFamily="34" charset="0"/>
                <a:ea typeface="MS Mincho" pitchFamily="49" charset="-128"/>
                <a:cs typeface="Arial" pitchFamily="34" charset="0"/>
              </a:defRPr>
            </a:lvl1pPr>
          </a:lstStyle>
          <a:p>
            <a:pPr lvl="0" algn="r"/>
            <a:fld id="{FE2F631D-07C8-4ED5-8456-78DE6676C4DF}" type="slidenum">
              <a:rPr lang="en-GB" sz="589" smtClean="0"/>
              <a:pPr lvl="0" algn="r"/>
              <a:t>‹#›</a:t>
            </a:fld>
            <a:endParaRPr lang="en-GB" sz="589" dirty="0"/>
          </a:p>
        </p:txBody>
      </p:sp>
    </p:spTree>
    <p:extLst>
      <p:ext uri="{BB962C8B-B14F-4D97-AF65-F5344CB8AC3E}">
        <p14:creationId xmlns:p14="http://schemas.microsoft.com/office/powerpoint/2010/main" val="13797050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2"/>
          <p:cNvSpPr>
            <a:spLocks noGrp="1"/>
          </p:cNvSpPr>
          <p:nvPr>
            <p:ph type="dt" sz="half" idx="10"/>
          </p:nvPr>
        </p:nvSpPr>
        <p:spPr>
          <a:xfrm>
            <a:off x="4271799" y="6444000"/>
            <a:ext cx="7437880" cy="216000"/>
          </a:xfrm>
          <a:prstGeom prst="rect">
            <a:avLst/>
          </a:prstGeom>
        </p:spPr>
        <p:txBody>
          <a:bodyPr anchor="ctr" anchorCtr="0"/>
          <a:lstStyle/>
          <a:p>
            <a:endParaRPr lang="en-GB" dirty="0">
              <a:solidFill>
                <a:prstClr val="black"/>
              </a:solidFill>
            </a:endParaRPr>
          </a:p>
        </p:txBody>
      </p:sp>
      <p:sp>
        <p:nvSpPr>
          <p:cNvPr id="10" name="Slide Number Placeholder 4"/>
          <p:cNvSpPr>
            <a:spLocks noGrp="1"/>
          </p:cNvSpPr>
          <p:nvPr>
            <p:ph type="sldNum" sz="quarter" idx="12"/>
          </p:nvPr>
        </p:nvSpPr>
        <p:spPr>
          <a:xfrm>
            <a:off x="11006400" y="6237313"/>
            <a:ext cx="672000" cy="138499"/>
          </a:xfrm>
        </p:spPr>
        <p:txBody>
          <a:bodyPr/>
          <a:lstStyle/>
          <a:p>
            <a:fld id="{830D4EF1-2FB9-4CDA-AD22-D945B346B2F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66618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pPr/>
              <a:t>‹#›</a:t>
            </a:fld>
            <a:endParaRPr lang="en-US"/>
          </a:p>
        </p:txBody>
      </p:sp>
      <p:sp>
        <p:nvSpPr>
          <p:cNvPr id="8" name="Text Placeholder 12"/>
          <p:cNvSpPr>
            <a:spLocks noGrp="1"/>
          </p:cNvSpPr>
          <p:nvPr>
            <p:ph type="body" sz="quarter" idx="13" hasCustomPrompt="1"/>
          </p:nvPr>
        </p:nvSpPr>
        <p:spPr>
          <a:xfrm>
            <a:off x="609600" y="800242"/>
            <a:ext cx="109728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609600" y="1524000"/>
            <a:ext cx="109728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886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title group 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a:off x="304800" y="228600"/>
            <a:ext cx="7693152"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hasCustomPrompt="1"/>
          </p:nvPr>
        </p:nvSpPr>
        <p:spPr>
          <a:xfrm>
            <a:off x="609600" y="457200"/>
            <a:ext cx="7010400" cy="612648"/>
          </a:xfrm>
        </p:spPr>
        <p:txBody>
          <a:bodyPr>
            <a:noAutofit/>
          </a:bodyPr>
          <a:lstStyle>
            <a:lvl1pPr>
              <a:lnSpc>
                <a:spcPts val="2300"/>
              </a:lnSpc>
              <a:defRPr baseline="0"/>
            </a:lvl1pPr>
          </a:lstStyle>
          <a:p>
            <a:r>
              <a:rPr lang="en-US" dirty="0"/>
              <a:t>Click to edit title</a:t>
            </a:r>
            <a:br>
              <a:rPr lang="en-US" dirty="0"/>
            </a:br>
            <a:r>
              <a:rPr lang="en-US" dirty="0"/>
              <a:t>second line if needed </a:t>
            </a:r>
          </a:p>
        </p:txBody>
      </p:sp>
      <p:sp>
        <p:nvSpPr>
          <p:cNvPr id="22" name="Text Placeholder 21"/>
          <p:cNvSpPr>
            <a:spLocks noGrp="1"/>
          </p:cNvSpPr>
          <p:nvPr>
            <p:ph type="body" sz="quarter" idx="15" hasCustomPrompt="1"/>
          </p:nvPr>
        </p:nvSpPr>
        <p:spPr>
          <a:xfrm>
            <a:off x="609600" y="1097280"/>
            <a:ext cx="7010400" cy="502920"/>
          </a:xfrm>
        </p:spPr>
        <p:txBody>
          <a:bodyPr/>
          <a:lstStyle>
            <a:lvl1pPr>
              <a:lnSpc>
                <a:spcPts val="2000"/>
              </a:lnSpc>
              <a:spcAft>
                <a:spcPts val="0"/>
              </a:spcAft>
              <a:defRPr sz="1750" b="0" baseline="0"/>
            </a:lvl1pPr>
          </a:lstStyle>
          <a:p>
            <a:pPr lvl="0"/>
            <a:r>
              <a:rPr lang="en-US" dirty="0"/>
              <a:t>Click to add subhead</a:t>
            </a:r>
          </a:p>
        </p:txBody>
      </p:sp>
      <p:sp>
        <p:nvSpPr>
          <p:cNvPr id="24" name="Text Placeholder 23"/>
          <p:cNvSpPr>
            <a:spLocks noGrp="1"/>
          </p:cNvSpPr>
          <p:nvPr>
            <p:ph type="body" sz="quarter" idx="16" hasCustomPrompt="1"/>
          </p:nvPr>
        </p:nvSpPr>
        <p:spPr>
          <a:xfrm>
            <a:off x="609600" y="2209670"/>
            <a:ext cx="2682240" cy="271081"/>
          </a:xfrm>
        </p:spPr>
        <p:txBody>
          <a:bodyPr/>
          <a:lstStyle>
            <a:lvl1pPr>
              <a:defRPr sz="1200" b="0" baseline="0"/>
            </a:lvl1pPr>
          </a:lstStyle>
          <a:p>
            <a:pPr lvl="0"/>
            <a:r>
              <a:rPr lang="en-US" dirty="0"/>
              <a:t>Insert date</a:t>
            </a:r>
          </a:p>
        </p:txBody>
      </p:sp>
      <p:sp>
        <p:nvSpPr>
          <p:cNvPr id="26" name="Text Placeholder 25"/>
          <p:cNvSpPr>
            <a:spLocks noGrp="1"/>
          </p:cNvSpPr>
          <p:nvPr>
            <p:ph type="body" sz="quarter" idx="17" hasCustomPrompt="1"/>
          </p:nvPr>
        </p:nvSpPr>
        <p:spPr>
          <a:xfrm>
            <a:off x="609600" y="1654457"/>
            <a:ext cx="7010400" cy="527386"/>
          </a:xfrm>
        </p:spPr>
        <p:txBody>
          <a:bodyPr/>
          <a:lstStyle>
            <a:lvl1pPr>
              <a:lnSpc>
                <a:spcPts val="1800"/>
              </a:lnSpc>
              <a:spcAft>
                <a:spcPts val="0"/>
              </a:spcAft>
              <a:defRPr b="0"/>
            </a:lvl1pPr>
          </a:lstStyle>
          <a:p>
            <a:pPr lvl="0"/>
            <a:r>
              <a:rPr lang="en-US" dirty="0"/>
              <a:t>Click to add text</a:t>
            </a:r>
          </a:p>
        </p:txBody>
      </p:sp>
      <p:sp>
        <p:nvSpPr>
          <p:cNvPr id="10" name="Rectangle 9"/>
          <p:cNvSpPr/>
          <p:nvPr userDrawn="1"/>
        </p:nvSpPr>
        <p:spPr>
          <a:xfrm>
            <a:off x="0" y="6280484"/>
            <a:ext cx="12192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sp>
        <p:nvSpPr>
          <p:cNvPr id="11" name="Footer Placeholder 3 Copyright"/>
          <p:cNvSpPr>
            <a:spLocks noGrp="1"/>
          </p:cNvSpPr>
          <p:nvPr>
            <p:ph type="ftr" sz="quarter" idx="11"/>
          </p:nvPr>
        </p:nvSpPr>
        <p:spPr>
          <a:xfrm>
            <a:off x="609600" y="6400801"/>
            <a:ext cx="7037137" cy="92333"/>
          </a:xfrm>
          <a:prstGeom prst="rect">
            <a:avLst/>
          </a:prstGeom>
        </p:spPr>
        <p:txBody>
          <a:bodyPr/>
          <a:lstStyle/>
          <a:p>
            <a:r>
              <a:rPr lang="en-GB">
                <a:solidFill>
                  <a:prstClr val="black"/>
                </a:solidFill>
              </a:rPr>
              <a:t>© 2016 Willis Towers Watson. All rights reserved.</a:t>
            </a:r>
            <a:endParaRPr lang="en-US" dirty="0">
              <a:solidFill>
                <a:prstClr val="black"/>
              </a:solidFill>
            </a:endParaRPr>
          </a:p>
        </p:txBody>
      </p:sp>
      <p:pic>
        <p:nvPicPr>
          <p:cNvPr id="13" name="Picture 12"/>
          <p:cNvPicPr>
            <a:picLocks noChangeAspect="1"/>
          </p:cNvPicPr>
          <p:nvPr userDrawn="1"/>
        </p:nvPicPr>
        <p:blipFill>
          <a:blip r:embed="rId3" cstate="print"/>
          <a:stretch>
            <a:fillRect/>
          </a:stretch>
        </p:blipFill>
        <p:spPr>
          <a:xfrm>
            <a:off x="7836747" y="6195724"/>
            <a:ext cx="4030133" cy="584200"/>
          </a:xfrm>
          <a:prstGeom prst="rect">
            <a:avLst/>
          </a:prstGeom>
        </p:spPr>
      </p:pic>
    </p:spTree>
    <p:extLst>
      <p:ext uri="{BB962C8B-B14F-4D97-AF65-F5344CB8AC3E}">
        <p14:creationId xmlns:p14="http://schemas.microsoft.com/office/powerpoint/2010/main" val="518252633"/>
      </p:ext>
    </p:extLst>
  </p:cSld>
  <p:clrMapOvr>
    <a:masterClrMapping/>
  </p:clrMapOvr>
  <p:extLst>
    <p:ext uri="{DCECCB84-F9BA-43D5-87BE-67443E8EF086}">
      <p15:sldGuideLst xmlns:p15="http://schemas.microsoft.com/office/powerpoint/2012/main">
        <p15:guide id="1" orient="horz" pos="4176">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cobrand">
    <p:bg>
      <p:bgPr>
        <a:solidFill>
          <a:schemeClr val="bg1"/>
        </a:solidFill>
        <a:effectLst/>
      </p:bgPr>
    </p:bg>
    <p:spTree>
      <p:nvGrpSpPr>
        <p:cNvPr id="1" name=""/>
        <p:cNvGrpSpPr/>
        <p:nvPr/>
      </p:nvGrpSpPr>
      <p:grpSpPr>
        <a:xfrm>
          <a:off x="0" y="0"/>
          <a:ext cx="0" cy="0"/>
          <a:chOff x="0" y="0"/>
          <a:chExt cx="0" cy="0"/>
        </a:xfrm>
      </p:grpSpPr>
      <p:sp>
        <p:nvSpPr>
          <p:cNvPr id="37" name="Rectangle 36"/>
          <p:cNvSpPr/>
          <p:nvPr userDrawn="1"/>
        </p:nvSpPr>
        <p:spPr>
          <a:xfrm>
            <a:off x="0" y="6280484"/>
            <a:ext cx="12192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prstClr val="white"/>
              </a:solidFill>
            </a:endParaRPr>
          </a:p>
        </p:txBody>
      </p:sp>
      <p:pic>
        <p:nvPicPr>
          <p:cNvPr id="34" name="Picture 33"/>
          <p:cNvPicPr>
            <a:picLocks noChangeAspect="1"/>
          </p:cNvPicPr>
          <p:nvPr userDrawn="1"/>
        </p:nvPicPr>
        <p:blipFill>
          <a:blip r:embed="rId2" cstate="print"/>
          <a:stretch>
            <a:fillRect/>
          </a:stretch>
        </p:blipFill>
        <p:spPr>
          <a:xfrm>
            <a:off x="7836747" y="6195724"/>
            <a:ext cx="4030133" cy="584200"/>
          </a:xfrm>
          <a:prstGeom prst="rect">
            <a:avLst/>
          </a:prstGeom>
        </p:spPr>
      </p:pic>
      <p:sp>
        <p:nvSpPr>
          <p:cNvPr id="35" name="Footer Placeholder 3 Copyright"/>
          <p:cNvSpPr>
            <a:spLocks noGrp="1"/>
          </p:cNvSpPr>
          <p:nvPr>
            <p:ph type="ftr" sz="quarter" idx="11"/>
          </p:nvPr>
        </p:nvSpPr>
        <p:spPr>
          <a:xfrm>
            <a:off x="609601" y="6400801"/>
            <a:ext cx="3213673" cy="92333"/>
          </a:xfrm>
          <a:prstGeom prst="rect">
            <a:avLst/>
          </a:prstGeom>
        </p:spPr>
        <p:txBody>
          <a:bodyPr/>
          <a:lstStyle/>
          <a:p>
            <a:r>
              <a:rPr lang="en-GB">
                <a:solidFill>
                  <a:prstClr val="black"/>
                </a:solidFill>
              </a:rPr>
              <a:t>© 2016 Willis Towers Watson. All rights reserved. </a:t>
            </a:r>
            <a:endParaRPr lang="en-US" dirty="0">
              <a:solidFill>
                <a:prstClr val="black"/>
              </a:solidFill>
            </a:endParaRPr>
          </a:p>
        </p:txBody>
      </p:sp>
      <p:cxnSp>
        <p:nvCxnSpPr>
          <p:cNvPr id="10" name="Straight Connector 9"/>
          <p:cNvCxnSpPr/>
          <p:nvPr userDrawn="1"/>
        </p:nvCxnSpPr>
        <p:spPr>
          <a:xfrm>
            <a:off x="7853405" y="6299013"/>
            <a:ext cx="0" cy="4114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9"/>
          <p:cNvSpPr>
            <a:spLocks noGrp="1"/>
          </p:cNvSpPr>
          <p:nvPr>
            <p:ph type="pic" sz="quarter" idx="14" hasCustomPrompt="1"/>
          </p:nvPr>
        </p:nvSpPr>
        <p:spPr>
          <a:xfrm>
            <a:off x="4330409" y="6299013"/>
            <a:ext cx="3289300" cy="390196"/>
          </a:xfrm>
        </p:spPr>
        <p:txBody>
          <a:bodyPr anchor="ctr" anchorCtr="0"/>
          <a:lstStyle>
            <a:lvl1pPr algn="ctr">
              <a:defRPr/>
            </a:lvl1pPr>
          </a:lstStyle>
          <a:p>
            <a:r>
              <a:rPr lang="en-US" dirty="0"/>
              <a:t>Click to insert cobrand logo</a:t>
            </a:r>
          </a:p>
        </p:txBody>
      </p:sp>
      <p:sp>
        <p:nvSpPr>
          <p:cNvPr id="12" name="Rectangle 11"/>
          <p:cNvSpPr/>
          <p:nvPr userDrawn="1"/>
        </p:nvSpPr>
        <p:spPr>
          <a:xfrm>
            <a:off x="304800" y="228600"/>
            <a:ext cx="7693152"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Title 1"/>
          <p:cNvSpPr>
            <a:spLocks noGrp="1"/>
          </p:cNvSpPr>
          <p:nvPr>
            <p:ph type="title" hasCustomPrompt="1"/>
          </p:nvPr>
        </p:nvSpPr>
        <p:spPr>
          <a:xfrm>
            <a:off x="609600" y="457200"/>
            <a:ext cx="7010400" cy="612648"/>
          </a:xfrm>
        </p:spPr>
        <p:txBody>
          <a:bodyPr>
            <a:noAutofit/>
          </a:bodyPr>
          <a:lstStyle>
            <a:lvl1pPr>
              <a:lnSpc>
                <a:spcPts val="2300"/>
              </a:lnSpc>
              <a:defRPr baseline="0"/>
            </a:lvl1pPr>
          </a:lstStyle>
          <a:p>
            <a:r>
              <a:rPr lang="en-US" dirty="0"/>
              <a:t>Click to edit title</a:t>
            </a:r>
            <a:br>
              <a:rPr lang="en-US" dirty="0"/>
            </a:br>
            <a:r>
              <a:rPr lang="en-US" dirty="0"/>
              <a:t>second line if needed </a:t>
            </a:r>
          </a:p>
        </p:txBody>
      </p:sp>
      <p:sp>
        <p:nvSpPr>
          <p:cNvPr id="14" name="Text Placeholder 21"/>
          <p:cNvSpPr>
            <a:spLocks noGrp="1"/>
          </p:cNvSpPr>
          <p:nvPr>
            <p:ph type="body" sz="quarter" idx="15" hasCustomPrompt="1"/>
          </p:nvPr>
        </p:nvSpPr>
        <p:spPr>
          <a:xfrm>
            <a:off x="609600" y="1097280"/>
            <a:ext cx="7010400" cy="502920"/>
          </a:xfrm>
        </p:spPr>
        <p:txBody>
          <a:bodyPr/>
          <a:lstStyle>
            <a:lvl1pPr>
              <a:lnSpc>
                <a:spcPts val="2000"/>
              </a:lnSpc>
              <a:spcAft>
                <a:spcPts val="0"/>
              </a:spcAft>
              <a:defRPr sz="1750" b="0" baseline="0"/>
            </a:lvl1pPr>
          </a:lstStyle>
          <a:p>
            <a:pPr lvl="0"/>
            <a:r>
              <a:rPr lang="en-US" dirty="0"/>
              <a:t>Click to add subhead</a:t>
            </a:r>
          </a:p>
        </p:txBody>
      </p:sp>
      <p:sp>
        <p:nvSpPr>
          <p:cNvPr id="15" name="Text Placeholder 23"/>
          <p:cNvSpPr>
            <a:spLocks noGrp="1"/>
          </p:cNvSpPr>
          <p:nvPr>
            <p:ph type="body" sz="quarter" idx="16" hasCustomPrompt="1"/>
          </p:nvPr>
        </p:nvSpPr>
        <p:spPr>
          <a:xfrm>
            <a:off x="609600" y="2209670"/>
            <a:ext cx="2682240" cy="271081"/>
          </a:xfrm>
        </p:spPr>
        <p:txBody>
          <a:bodyPr/>
          <a:lstStyle>
            <a:lvl1pPr>
              <a:defRPr sz="1200" b="0" baseline="0"/>
            </a:lvl1pPr>
          </a:lstStyle>
          <a:p>
            <a:pPr lvl="0"/>
            <a:r>
              <a:rPr lang="en-US" dirty="0"/>
              <a:t>Insert date</a:t>
            </a:r>
          </a:p>
        </p:txBody>
      </p:sp>
      <p:sp>
        <p:nvSpPr>
          <p:cNvPr id="16" name="Text Placeholder 25"/>
          <p:cNvSpPr>
            <a:spLocks noGrp="1"/>
          </p:cNvSpPr>
          <p:nvPr>
            <p:ph type="body" sz="quarter" idx="17" hasCustomPrompt="1"/>
          </p:nvPr>
        </p:nvSpPr>
        <p:spPr>
          <a:xfrm>
            <a:off x="609600" y="1654457"/>
            <a:ext cx="7010400" cy="527386"/>
          </a:xfrm>
        </p:spPr>
        <p:txBody>
          <a:bodyPr/>
          <a:lstStyle>
            <a:lvl1pPr>
              <a:lnSpc>
                <a:spcPts val="1800"/>
              </a:lnSpc>
              <a:spcAft>
                <a:spcPts val="0"/>
              </a:spcAft>
              <a:defRPr b="0"/>
            </a:lvl1pPr>
          </a:lstStyle>
          <a:p>
            <a:pPr lvl="0"/>
            <a:r>
              <a:rPr lang="en-US" dirty="0"/>
              <a:t>Click to add text</a:t>
            </a:r>
          </a:p>
        </p:txBody>
      </p:sp>
    </p:spTree>
    <p:extLst>
      <p:ext uri="{BB962C8B-B14F-4D97-AF65-F5344CB8AC3E}">
        <p14:creationId xmlns:p14="http://schemas.microsoft.com/office/powerpoint/2010/main" val="684294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hit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8737600" cy="307777"/>
          </a:xfrm>
        </p:spPr>
        <p:txBody>
          <a:bodyPr>
            <a:noAutofit/>
          </a:bodyPr>
          <a:lstStyle/>
          <a:p>
            <a:r>
              <a:rPr lang="en-US"/>
              <a:t>Click to edit Master title style</a:t>
            </a:r>
            <a:endParaRPr lang="en-US" dirty="0"/>
          </a:p>
        </p:txBody>
      </p:sp>
      <p:sp>
        <p:nvSpPr>
          <p:cNvPr id="3" name="Date Placeholder 2"/>
          <p:cNvSpPr>
            <a:spLocks noGrp="1"/>
          </p:cNvSpPr>
          <p:nvPr>
            <p:ph type="dt" sz="half" idx="10"/>
          </p:nvPr>
        </p:nvSpPr>
        <p:spPr>
          <a:xfrm>
            <a:off x="9550400" y="457200"/>
            <a:ext cx="2032000" cy="184666"/>
          </a:xfrm>
          <a:prstGeom prst="rect">
            <a:avLst/>
          </a:prstGeom>
        </p:spPr>
        <p:txBody>
          <a:bodyPr lIns="0" tIns="0" rIns="0" bIns="0">
            <a:noAutofit/>
          </a:bodyPr>
          <a:lstStyle>
            <a:lvl1pPr algn="r">
              <a:defRPr sz="1200"/>
            </a:lvl1pPr>
          </a:lstStyle>
          <a:p>
            <a:endParaRPr lang="en-US" dirty="0">
              <a:solidFill>
                <a:prstClr val="black"/>
              </a:solidFill>
            </a:endParaRPr>
          </a:p>
        </p:txBody>
      </p:sp>
      <p:sp>
        <p:nvSpPr>
          <p:cNvPr id="7" name="Text Placeholder 2"/>
          <p:cNvSpPr>
            <a:spLocks noGrp="1"/>
          </p:cNvSpPr>
          <p:nvPr>
            <p:ph idx="1" hasCustomPrompt="1"/>
          </p:nvPr>
        </p:nvSpPr>
        <p:spPr>
          <a:xfrm>
            <a:off x="609600" y="804673"/>
            <a:ext cx="8737600" cy="276999"/>
          </a:xfrm>
          <a:prstGeom prst="rect">
            <a:avLst/>
          </a:prstGeom>
        </p:spPr>
        <p:txBody>
          <a:bodyPr vert="horz" wrap="square" lIns="0" tIns="0" rIns="0" bIns="0" rtlCol="0">
            <a:noAutofit/>
          </a:bodyPr>
          <a:lstStyle>
            <a:lvl1pPr>
              <a:defRPr sz="1750" b="0"/>
            </a:lvl1pPr>
          </a:lstStyle>
          <a:p>
            <a:pPr lvl="0"/>
            <a:r>
              <a:rPr lang="en-US" dirty="0"/>
              <a:t>Click to edit Master text styles</a:t>
            </a:r>
          </a:p>
        </p:txBody>
      </p:sp>
      <p:pic>
        <p:nvPicPr>
          <p:cNvPr id="8" name="Picture 7"/>
          <p:cNvPicPr>
            <a:picLocks noChangeAspect="1"/>
          </p:cNvPicPr>
          <p:nvPr userDrawn="1"/>
        </p:nvPicPr>
        <p:blipFill>
          <a:blip r:embed="rId2" cstate="print"/>
          <a:stretch>
            <a:fillRect/>
          </a:stretch>
        </p:blipFill>
        <p:spPr>
          <a:xfrm>
            <a:off x="7836747" y="6195724"/>
            <a:ext cx="4030133" cy="584200"/>
          </a:xfrm>
          <a:prstGeom prst="rect">
            <a:avLst/>
          </a:prstGeom>
        </p:spPr>
      </p:pic>
      <p:sp>
        <p:nvSpPr>
          <p:cNvPr id="10" name="Freeform 5"/>
          <p:cNvSpPr>
            <a:spLocks/>
          </p:cNvSpPr>
          <p:nvPr userDrawn="1"/>
        </p:nvSpPr>
        <p:spPr bwMode="auto">
          <a:xfrm>
            <a:off x="609601" y="2933700"/>
            <a:ext cx="4857751" cy="1449388"/>
          </a:xfrm>
          <a:custGeom>
            <a:avLst/>
            <a:gdLst>
              <a:gd name="T0" fmla="*/ 0 w 3820"/>
              <a:gd name="T1" fmla="*/ 1517 h 1517"/>
              <a:gd name="T2" fmla="*/ 0 w 3820"/>
              <a:gd name="T3" fmla="*/ 1517 h 1517"/>
              <a:gd name="T4" fmla="*/ 3820 w 3820"/>
              <a:gd name="T5" fmla="*/ 1517 h 1517"/>
              <a:gd name="T6" fmla="*/ 3820 w 3820"/>
              <a:gd name="T7" fmla="*/ 0 h 1517"/>
              <a:gd name="T8" fmla="*/ 0 w 3820"/>
              <a:gd name="T9" fmla="*/ 0 h 1517"/>
              <a:gd name="T10" fmla="*/ 0 w 3820"/>
              <a:gd name="T11" fmla="*/ 1517 h 1517"/>
            </a:gdLst>
            <a:ahLst/>
            <a:cxnLst>
              <a:cxn ang="0">
                <a:pos x="T0" y="T1"/>
              </a:cxn>
              <a:cxn ang="0">
                <a:pos x="T2" y="T3"/>
              </a:cxn>
              <a:cxn ang="0">
                <a:pos x="T4" y="T5"/>
              </a:cxn>
              <a:cxn ang="0">
                <a:pos x="T6" y="T7"/>
              </a:cxn>
              <a:cxn ang="0">
                <a:pos x="T8" y="T9"/>
              </a:cxn>
              <a:cxn ang="0">
                <a:pos x="T10" y="T11"/>
              </a:cxn>
            </a:cxnLst>
            <a:rect l="0" t="0" r="r" b="b"/>
            <a:pathLst>
              <a:path w="3820" h="1517">
                <a:moveTo>
                  <a:pt x="0" y="1517"/>
                </a:moveTo>
                <a:lnTo>
                  <a:pt x="0" y="1517"/>
                </a:lnTo>
                <a:lnTo>
                  <a:pt x="3820" y="1517"/>
                </a:lnTo>
                <a:lnTo>
                  <a:pt x="382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1" name="Freeform 6"/>
          <p:cNvSpPr>
            <a:spLocks/>
          </p:cNvSpPr>
          <p:nvPr userDrawn="1"/>
        </p:nvSpPr>
        <p:spPr bwMode="auto">
          <a:xfrm>
            <a:off x="11137900" y="2933700"/>
            <a:ext cx="459317" cy="1449388"/>
          </a:xfrm>
          <a:custGeom>
            <a:avLst/>
            <a:gdLst>
              <a:gd name="T0" fmla="*/ 0 w 360"/>
              <a:gd name="T1" fmla="*/ 1517 h 1517"/>
              <a:gd name="T2" fmla="*/ 0 w 360"/>
              <a:gd name="T3" fmla="*/ 1517 h 1517"/>
              <a:gd name="T4" fmla="*/ 360 w 360"/>
              <a:gd name="T5" fmla="*/ 1517 h 1517"/>
              <a:gd name="T6" fmla="*/ 360 w 360"/>
              <a:gd name="T7" fmla="*/ 0 h 1517"/>
              <a:gd name="T8" fmla="*/ 0 w 360"/>
              <a:gd name="T9" fmla="*/ 0 h 1517"/>
              <a:gd name="T10" fmla="*/ 0 w 360"/>
              <a:gd name="T11" fmla="*/ 1517 h 1517"/>
            </a:gdLst>
            <a:ahLst/>
            <a:cxnLst>
              <a:cxn ang="0">
                <a:pos x="T0" y="T1"/>
              </a:cxn>
              <a:cxn ang="0">
                <a:pos x="T2" y="T3"/>
              </a:cxn>
              <a:cxn ang="0">
                <a:pos x="T4" y="T5"/>
              </a:cxn>
              <a:cxn ang="0">
                <a:pos x="T6" y="T7"/>
              </a:cxn>
              <a:cxn ang="0">
                <a:pos x="T8" y="T9"/>
              </a:cxn>
              <a:cxn ang="0">
                <a:pos x="T10" y="T11"/>
              </a:cxn>
            </a:cxnLst>
            <a:rect l="0" t="0" r="r" b="b"/>
            <a:pathLst>
              <a:path w="360" h="1517">
                <a:moveTo>
                  <a:pt x="0" y="1517"/>
                </a:moveTo>
                <a:lnTo>
                  <a:pt x="0" y="1517"/>
                </a:lnTo>
                <a:lnTo>
                  <a:pt x="360" y="1517"/>
                </a:lnTo>
                <a:lnTo>
                  <a:pt x="36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2" name="Freeform 7"/>
          <p:cNvSpPr>
            <a:spLocks/>
          </p:cNvSpPr>
          <p:nvPr userDrawn="1"/>
        </p:nvSpPr>
        <p:spPr bwMode="auto">
          <a:xfrm>
            <a:off x="6468533" y="2933701"/>
            <a:ext cx="3566584" cy="733425"/>
          </a:xfrm>
          <a:custGeom>
            <a:avLst/>
            <a:gdLst>
              <a:gd name="T0" fmla="*/ 0 w 2804"/>
              <a:gd name="T1" fmla="*/ 768 h 768"/>
              <a:gd name="T2" fmla="*/ 0 w 2804"/>
              <a:gd name="T3" fmla="*/ 768 h 768"/>
              <a:gd name="T4" fmla="*/ 2804 w 2804"/>
              <a:gd name="T5" fmla="*/ 768 h 768"/>
              <a:gd name="T6" fmla="*/ 2804 w 2804"/>
              <a:gd name="T7" fmla="*/ 0 h 768"/>
              <a:gd name="T8" fmla="*/ 0 w 2804"/>
              <a:gd name="T9" fmla="*/ 0 h 768"/>
              <a:gd name="T10" fmla="*/ 0 w 2804"/>
              <a:gd name="T11" fmla="*/ 768 h 768"/>
            </a:gdLst>
            <a:ahLst/>
            <a:cxnLst>
              <a:cxn ang="0">
                <a:pos x="T0" y="T1"/>
              </a:cxn>
              <a:cxn ang="0">
                <a:pos x="T2" y="T3"/>
              </a:cxn>
              <a:cxn ang="0">
                <a:pos x="T4" y="T5"/>
              </a:cxn>
              <a:cxn ang="0">
                <a:pos x="T6" y="T7"/>
              </a:cxn>
              <a:cxn ang="0">
                <a:pos x="T8" y="T9"/>
              </a:cxn>
              <a:cxn ang="0">
                <a:pos x="T10" y="T11"/>
              </a:cxn>
            </a:cxnLst>
            <a:rect l="0" t="0" r="r" b="b"/>
            <a:pathLst>
              <a:path w="2804" h="768">
                <a:moveTo>
                  <a:pt x="0" y="768"/>
                </a:moveTo>
                <a:lnTo>
                  <a:pt x="0" y="768"/>
                </a:lnTo>
                <a:lnTo>
                  <a:pt x="2804" y="768"/>
                </a:lnTo>
                <a:lnTo>
                  <a:pt x="2804" y="0"/>
                </a:lnTo>
                <a:lnTo>
                  <a:pt x="0" y="0"/>
                </a:lnTo>
                <a:lnTo>
                  <a:pt x="0" y="768"/>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3" name="Freeform 8"/>
          <p:cNvSpPr>
            <a:spLocks/>
          </p:cNvSpPr>
          <p:nvPr userDrawn="1"/>
        </p:nvSpPr>
        <p:spPr bwMode="auto">
          <a:xfrm>
            <a:off x="7177617" y="1519238"/>
            <a:ext cx="1416051" cy="731838"/>
          </a:xfrm>
          <a:custGeom>
            <a:avLst/>
            <a:gdLst>
              <a:gd name="T0" fmla="*/ 0 w 1114"/>
              <a:gd name="T1" fmla="*/ 767 h 767"/>
              <a:gd name="T2" fmla="*/ 0 w 1114"/>
              <a:gd name="T3" fmla="*/ 767 h 767"/>
              <a:gd name="T4" fmla="*/ 1114 w 1114"/>
              <a:gd name="T5" fmla="*/ 767 h 767"/>
              <a:gd name="T6" fmla="*/ 1114 w 1114"/>
              <a:gd name="T7" fmla="*/ 0 h 767"/>
              <a:gd name="T8" fmla="*/ 0 w 1114"/>
              <a:gd name="T9" fmla="*/ 0 h 767"/>
              <a:gd name="T10" fmla="*/ 0 w 1114"/>
              <a:gd name="T11" fmla="*/ 767 h 767"/>
            </a:gdLst>
            <a:ahLst/>
            <a:cxnLst>
              <a:cxn ang="0">
                <a:pos x="T0" y="T1"/>
              </a:cxn>
              <a:cxn ang="0">
                <a:pos x="T2" y="T3"/>
              </a:cxn>
              <a:cxn ang="0">
                <a:pos x="T4" y="T5"/>
              </a:cxn>
              <a:cxn ang="0">
                <a:pos x="T6" y="T7"/>
              </a:cxn>
              <a:cxn ang="0">
                <a:pos x="T8" y="T9"/>
              </a:cxn>
              <a:cxn ang="0">
                <a:pos x="T10" y="T11"/>
              </a:cxn>
            </a:cxnLst>
            <a:rect l="0" t="0" r="r" b="b"/>
            <a:pathLst>
              <a:path w="1114" h="767">
                <a:moveTo>
                  <a:pt x="0" y="767"/>
                </a:moveTo>
                <a:lnTo>
                  <a:pt x="0" y="767"/>
                </a:lnTo>
                <a:lnTo>
                  <a:pt x="1114" y="767"/>
                </a:lnTo>
                <a:lnTo>
                  <a:pt x="1114" y="0"/>
                </a:lnTo>
                <a:lnTo>
                  <a:pt x="0" y="0"/>
                </a:lnTo>
                <a:lnTo>
                  <a:pt x="0" y="76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4" name="Freeform 9"/>
          <p:cNvSpPr>
            <a:spLocks/>
          </p:cNvSpPr>
          <p:nvPr userDrawn="1"/>
        </p:nvSpPr>
        <p:spPr bwMode="auto">
          <a:xfrm>
            <a:off x="7177618" y="5464175"/>
            <a:ext cx="3833284" cy="349250"/>
          </a:xfrm>
          <a:custGeom>
            <a:avLst/>
            <a:gdLst>
              <a:gd name="T0" fmla="*/ 0 w 3015"/>
              <a:gd name="T1" fmla="*/ 365 h 365"/>
              <a:gd name="T2" fmla="*/ 0 w 3015"/>
              <a:gd name="T3" fmla="*/ 365 h 365"/>
              <a:gd name="T4" fmla="*/ 3015 w 3015"/>
              <a:gd name="T5" fmla="*/ 365 h 365"/>
              <a:gd name="T6" fmla="*/ 3015 w 3015"/>
              <a:gd name="T7" fmla="*/ 0 h 365"/>
              <a:gd name="T8" fmla="*/ 0 w 3015"/>
              <a:gd name="T9" fmla="*/ 0 h 365"/>
              <a:gd name="T10" fmla="*/ 0 w 3015"/>
              <a:gd name="T11" fmla="*/ 365 h 365"/>
            </a:gdLst>
            <a:ahLst/>
            <a:cxnLst>
              <a:cxn ang="0">
                <a:pos x="T0" y="T1"/>
              </a:cxn>
              <a:cxn ang="0">
                <a:pos x="T2" y="T3"/>
              </a:cxn>
              <a:cxn ang="0">
                <a:pos x="T4" y="T5"/>
              </a:cxn>
              <a:cxn ang="0">
                <a:pos x="T6" y="T7"/>
              </a:cxn>
              <a:cxn ang="0">
                <a:pos x="T8" y="T9"/>
              </a:cxn>
              <a:cxn ang="0">
                <a:pos x="T10" y="T11"/>
              </a:cxn>
            </a:cxnLst>
            <a:rect l="0" t="0" r="r" b="b"/>
            <a:pathLst>
              <a:path w="3015" h="365">
                <a:moveTo>
                  <a:pt x="0" y="365"/>
                </a:moveTo>
                <a:lnTo>
                  <a:pt x="0" y="365"/>
                </a:lnTo>
                <a:lnTo>
                  <a:pt x="3015" y="365"/>
                </a:lnTo>
                <a:lnTo>
                  <a:pt x="3015"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5" name="Freeform 10"/>
          <p:cNvSpPr>
            <a:spLocks/>
          </p:cNvSpPr>
          <p:nvPr userDrawn="1"/>
        </p:nvSpPr>
        <p:spPr bwMode="auto">
          <a:xfrm>
            <a:off x="609600" y="5464175"/>
            <a:ext cx="1085851" cy="349250"/>
          </a:xfrm>
          <a:custGeom>
            <a:avLst/>
            <a:gdLst>
              <a:gd name="T0" fmla="*/ 0 w 854"/>
              <a:gd name="T1" fmla="*/ 365 h 365"/>
              <a:gd name="T2" fmla="*/ 0 w 854"/>
              <a:gd name="T3" fmla="*/ 365 h 365"/>
              <a:gd name="T4" fmla="*/ 854 w 854"/>
              <a:gd name="T5" fmla="*/ 365 h 365"/>
              <a:gd name="T6" fmla="*/ 854 w 854"/>
              <a:gd name="T7" fmla="*/ 0 h 365"/>
              <a:gd name="T8" fmla="*/ 0 w 854"/>
              <a:gd name="T9" fmla="*/ 0 h 365"/>
              <a:gd name="T10" fmla="*/ 0 w 854"/>
              <a:gd name="T11" fmla="*/ 365 h 365"/>
            </a:gdLst>
            <a:ahLst/>
            <a:cxnLst>
              <a:cxn ang="0">
                <a:pos x="T0" y="T1"/>
              </a:cxn>
              <a:cxn ang="0">
                <a:pos x="T2" y="T3"/>
              </a:cxn>
              <a:cxn ang="0">
                <a:pos x="T4" y="T5"/>
              </a:cxn>
              <a:cxn ang="0">
                <a:pos x="T6" y="T7"/>
              </a:cxn>
              <a:cxn ang="0">
                <a:pos x="T8" y="T9"/>
              </a:cxn>
              <a:cxn ang="0">
                <a:pos x="T10" y="T11"/>
              </a:cxn>
            </a:cxnLst>
            <a:rect l="0" t="0" r="r" b="b"/>
            <a:pathLst>
              <a:path w="854" h="365">
                <a:moveTo>
                  <a:pt x="0" y="365"/>
                </a:moveTo>
                <a:lnTo>
                  <a:pt x="0" y="365"/>
                </a:lnTo>
                <a:lnTo>
                  <a:pt x="854" y="365"/>
                </a:lnTo>
                <a:lnTo>
                  <a:pt x="854"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6" name="Freeform 11"/>
          <p:cNvSpPr>
            <a:spLocks/>
          </p:cNvSpPr>
          <p:nvPr userDrawn="1"/>
        </p:nvSpPr>
        <p:spPr bwMode="auto">
          <a:xfrm>
            <a:off x="2537885" y="1519239"/>
            <a:ext cx="2148417" cy="347663"/>
          </a:xfrm>
          <a:custGeom>
            <a:avLst/>
            <a:gdLst>
              <a:gd name="T0" fmla="*/ 0 w 1690"/>
              <a:gd name="T1" fmla="*/ 364 h 364"/>
              <a:gd name="T2" fmla="*/ 0 w 1690"/>
              <a:gd name="T3" fmla="*/ 364 h 364"/>
              <a:gd name="T4" fmla="*/ 1690 w 1690"/>
              <a:gd name="T5" fmla="*/ 364 h 364"/>
              <a:gd name="T6" fmla="*/ 1690 w 1690"/>
              <a:gd name="T7" fmla="*/ 0 h 364"/>
              <a:gd name="T8" fmla="*/ 0 w 1690"/>
              <a:gd name="T9" fmla="*/ 0 h 364"/>
              <a:gd name="T10" fmla="*/ 0 w 1690"/>
              <a:gd name="T11" fmla="*/ 364 h 364"/>
            </a:gdLst>
            <a:ahLst/>
            <a:cxnLst>
              <a:cxn ang="0">
                <a:pos x="T0" y="T1"/>
              </a:cxn>
              <a:cxn ang="0">
                <a:pos x="T2" y="T3"/>
              </a:cxn>
              <a:cxn ang="0">
                <a:pos x="T4" y="T5"/>
              </a:cxn>
              <a:cxn ang="0">
                <a:pos x="T6" y="T7"/>
              </a:cxn>
              <a:cxn ang="0">
                <a:pos x="T8" y="T9"/>
              </a:cxn>
              <a:cxn ang="0">
                <a:pos x="T10" y="T11"/>
              </a:cxn>
            </a:cxnLst>
            <a:rect l="0" t="0" r="r" b="b"/>
            <a:pathLst>
              <a:path w="1690" h="364">
                <a:moveTo>
                  <a:pt x="0" y="364"/>
                </a:moveTo>
                <a:lnTo>
                  <a:pt x="0" y="364"/>
                </a:lnTo>
                <a:lnTo>
                  <a:pt x="1690" y="364"/>
                </a:lnTo>
                <a:lnTo>
                  <a:pt x="1690" y="0"/>
                </a:lnTo>
                <a:lnTo>
                  <a:pt x="0" y="0"/>
                </a:lnTo>
                <a:lnTo>
                  <a:pt x="0" y="364"/>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7" name="Freeform 12"/>
          <p:cNvSpPr>
            <a:spLocks/>
          </p:cNvSpPr>
          <p:nvPr userDrawn="1"/>
        </p:nvSpPr>
        <p:spPr bwMode="auto">
          <a:xfrm>
            <a:off x="609601" y="1519239"/>
            <a:ext cx="438151" cy="608013"/>
          </a:xfrm>
          <a:custGeom>
            <a:avLst/>
            <a:gdLst>
              <a:gd name="T0" fmla="*/ 0 w 345"/>
              <a:gd name="T1" fmla="*/ 637 h 637"/>
              <a:gd name="T2" fmla="*/ 0 w 345"/>
              <a:gd name="T3" fmla="*/ 637 h 637"/>
              <a:gd name="T4" fmla="*/ 345 w 345"/>
              <a:gd name="T5" fmla="*/ 637 h 637"/>
              <a:gd name="T6" fmla="*/ 345 w 345"/>
              <a:gd name="T7" fmla="*/ 0 h 637"/>
              <a:gd name="T8" fmla="*/ 0 w 345"/>
              <a:gd name="T9" fmla="*/ 0 h 637"/>
              <a:gd name="T10" fmla="*/ 0 w 345"/>
              <a:gd name="T11" fmla="*/ 637 h 637"/>
            </a:gdLst>
            <a:ahLst/>
            <a:cxnLst>
              <a:cxn ang="0">
                <a:pos x="T0" y="T1"/>
              </a:cxn>
              <a:cxn ang="0">
                <a:pos x="T2" y="T3"/>
              </a:cxn>
              <a:cxn ang="0">
                <a:pos x="T4" y="T5"/>
              </a:cxn>
              <a:cxn ang="0">
                <a:pos x="T6" y="T7"/>
              </a:cxn>
              <a:cxn ang="0">
                <a:pos x="T8" y="T9"/>
              </a:cxn>
              <a:cxn ang="0">
                <a:pos x="T10" y="T11"/>
              </a:cxn>
            </a:cxnLst>
            <a:rect l="0" t="0" r="r" b="b"/>
            <a:pathLst>
              <a:path w="345" h="637">
                <a:moveTo>
                  <a:pt x="0" y="637"/>
                </a:moveTo>
                <a:lnTo>
                  <a:pt x="0" y="637"/>
                </a:lnTo>
                <a:lnTo>
                  <a:pt x="345" y="637"/>
                </a:lnTo>
                <a:lnTo>
                  <a:pt x="345" y="0"/>
                </a:lnTo>
                <a:lnTo>
                  <a:pt x="0" y="0"/>
                </a:lnTo>
                <a:lnTo>
                  <a:pt x="0" y="63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8" name="Footer Placeholder 3 Copyright"/>
          <p:cNvSpPr>
            <a:spLocks noGrp="1"/>
          </p:cNvSpPr>
          <p:nvPr>
            <p:ph type="ftr" sz="quarter" idx="11"/>
          </p:nvPr>
        </p:nvSpPr>
        <p:spPr>
          <a:xfrm>
            <a:off x="609600" y="6400801"/>
            <a:ext cx="7037137" cy="92333"/>
          </a:xfrm>
          <a:prstGeom prst="rect">
            <a:avLst/>
          </a:prstGeom>
        </p:spPr>
        <p:txBody>
          <a:bodyPr/>
          <a:lstStyle/>
          <a:p>
            <a:r>
              <a:rPr lang="en-GB">
                <a:solidFill>
                  <a:prstClr val="black"/>
                </a:solidFill>
              </a:rPr>
              <a:t>© 2016 Willis Towers Watson. All rights reserved.</a:t>
            </a:r>
            <a:endParaRPr lang="en-US" dirty="0">
              <a:solidFill>
                <a:prstClr val="black"/>
              </a:solidFill>
            </a:endParaRPr>
          </a:p>
        </p:txBody>
      </p:sp>
    </p:spTree>
    <p:extLst>
      <p:ext uri="{BB962C8B-B14F-4D97-AF65-F5344CB8AC3E}">
        <p14:creationId xmlns:p14="http://schemas.microsoft.com/office/powerpoint/2010/main" val="413680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brand Title Whit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8737600" cy="307777"/>
          </a:xfrm>
        </p:spPr>
        <p:txBody>
          <a:bodyPr>
            <a:noAutofit/>
          </a:bodyPr>
          <a:lstStyle/>
          <a:p>
            <a:r>
              <a:rPr lang="en-US"/>
              <a:t>Click to edit Master title style</a:t>
            </a:r>
            <a:endParaRPr lang="en-US" dirty="0"/>
          </a:p>
        </p:txBody>
      </p:sp>
      <p:sp>
        <p:nvSpPr>
          <p:cNvPr id="3" name="Date Placeholder 2"/>
          <p:cNvSpPr>
            <a:spLocks noGrp="1"/>
          </p:cNvSpPr>
          <p:nvPr>
            <p:ph type="dt" sz="half" idx="10"/>
          </p:nvPr>
        </p:nvSpPr>
        <p:spPr>
          <a:xfrm>
            <a:off x="9550400" y="457200"/>
            <a:ext cx="2032000" cy="184666"/>
          </a:xfrm>
          <a:prstGeom prst="rect">
            <a:avLst/>
          </a:prstGeom>
        </p:spPr>
        <p:txBody>
          <a:bodyPr lIns="0" tIns="0" rIns="0" bIns="0">
            <a:noAutofit/>
          </a:bodyPr>
          <a:lstStyle>
            <a:lvl1pPr algn="r">
              <a:defRPr sz="1200"/>
            </a:lvl1pPr>
          </a:lstStyle>
          <a:p>
            <a:endParaRPr lang="en-US" dirty="0">
              <a:solidFill>
                <a:prstClr val="black"/>
              </a:solidFill>
            </a:endParaRPr>
          </a:p>
        </p:txBody>
      </p:sp>
      <p:sp>
        <p:nvSpPr>
          <p:cNvPr id="4" name="Footer Placeholder 3 Copyright"/>
          <p:cNvSpPr>
            <a:spLocks noGrp="1"/>
          </p:cNvSpPr>
          <p:nvPr>
            <p:ph type="ftr" sz="quarter" idx="11"/>
          </p:nvPr>
        </p:nvSpPr>
        <p:spPr>
          <a:xfrm>
            <a:off x="609601" y="6400801"/>
            <a:ext cx="3213673" cy="92333"/>
          </a:xfrm>
          <a:prstGeom prst="rect">
            <a:avLst/>
          </a:prstGeom>
        </p:spPr>
        <p:txBody>
          <a:bodyPr/>
          <a:lstStyle/>
          <a:p>
            <a:r>
              <a:rPr lang="en-GB">
                <a:solidFill>
                  <a:prstClr val="black"/>
                </a:solidFill>
              </a:rPr>
              <a:t>© 2016 Willis Towers Watson. All rights reserved. </a:t>
            </a:r>
            <a:endParaRPr lang="en-US" dirty="0">
              <a:solidFill>
                <a:prstClr val="black"/>
              </a:solidFill>
            </a:endParaRPr>
          </a:p>
        </p:txBody>
      </p:sp>
      <p:sp>
        <p:nvSpPr>
          <p:cNvPr id="7" name="Text Placeholder 2"/>
          <p:cNvSpPr>
            <a:spLocks noGrp="1"/>
          </p:cNvSpPr>
          <p:nvPr>
            <p:ph idx="1" hasCustomPrompt="1"/>
          </p:nvPr>
        </p:nvSpPr>
        <p:spPr>
          <a:xfrm>
            <a:off x="609600" y="804673"/>
            <a:ext cx="8737600" cy="276999"/>
          </a:xfrm>
          <a:prstGeom prst="rect">
            <a:avLst/>
          </a:prstGeom>
        </p:spPr>
        <p:txBody>
          <a:bodyPr vert="horz" wrap="square" lIns="0" tIns="0" rIns="0" bIns="0" rtlCol="0">
            <a:noAutofit/>
          </a:bodyPr>
          <a:lstStyle>
            <a:lvl1pPr>
              <a:defRPr sz="1750" b="0"/>
            </a:lvl1pPr>
          </a:lstStyle>
          <a:p>
            <a:pPr lvl="0"/>
            <a:r>
              <a:rPr lang="en-US" dirty="0"/>
              <a:t>Click to edit Master text styles</a:t>
            </a:r>
          </a:p>
        </p:txBody>
      </p:sp>
      <p:pic>
        <p:nvPicPr>
          <p:cNvPr id="8" name="Picture 7"/>
          <p:cNvPicPr>
            <a:picLocks noChangeAspect="1"/>
          </p:cNvPicPr>
          <p:nvPr userDrawn="1"/>
        </p:nvPicPr>
        <p:blipFill>
          <a:blip r:embed="rId2" cstate="print"/>
          <a:stretch>
            <a:fillRect/>
          </a:stretch>
        </p:blipFill>
        <p:spPr>
          <a:xfrm>
            <a:off x="7836747" y="6195724"/>
            <a:ext cx="4030133" cy="584200"/>
          </a:xfrm>
          <a:prstGeom prst="rect">
            <a:avLst/>
          </a:prstGeom>
        </p:spPr>
      </p:pic>
      <p:sp>
        <p:nvSpPr>
          <p:cNvPr id="10" name="Freeform 5"/>
          <p:cNvSpPr>
            <a:spLocks/>
          </p:cNvSpPr>
          <p:nvPr userDrawn="1"/>
        </p:nvSpPr>
        <p:spPr bwMode="auto">
          <a:xfrm>
            <a:off x="609601" y="2933700"/>
            <a:ext cx="4857751" cy="1449388"/>
          </a:xfrm>
          <a:custGeom>
            <a:avLst/>
            <a:gdLst>
              <a:gd name="T0" fmla="*/ 0 w 3820"/>
              <a:gd name="T1" fmla="*/ 1517 h 1517"/>
              <a:gd name="T2" fmla="*/ 0 w 3820"/>
              <a:gd name="T3" fmla="*/ 1517 h 1517"/>
              <a:gd name="T4" fmla="*/ 3820 w 3820"/>
              <a:gd name="T5" fmla="*/ 1517 h 1517"/>
              <a:gd name="T6" fmla="*/ 3820 w 3820"/>
              <a:gd name="T7" fmla="*/ 0 h 1517"/>
              <a:gd name="T8" fmla="*/ 0 w 3820"/>
              <a:gd name="T9" fmla="*/ 0 h 1517"/>
              <a:gd name="T10" fmla="*/ 0 w 3820"/>
              <a:gd name="T11" fmla="*/ 1517 h 1517"/>
            </a:gdLst>
            <a:ahLst/>
            <a:cxnLst>
              <a:cxn ang="0">
                <a:pos x="T0" y="T1"/>
              </a:cxn>
              <a:cxn ang="0">
                <a:pos x="T2" y="T3"/>
              </a:cxn>
              <a:cxn ang="0">
                <a:pos x="T4" y="T5"/>
              </a:cxn>
              <a:cxn ang="0">
                <a:pos x="T6" y="T7"/>
              </a:cxn>
              <a:cxn ang="0">
                <a:pos x="T8" y="T9"/>
              </a:cxn>
              <a:cxn ang="0">
                <a:pos x="T10" y="T11"/>
              </a:cxn>
            </a:cxnLst>
            <a:rect l="0" t="0" r="r" b="b"/>
            <a:pathLst>
              <a:path w="3820" h="1517">
                <a:moveTo>
                  <a:pt x="0" y="1517"/>
                </a:moveTo>
                <a:lnTo>
                  <a:pt x="0" y="1517"/>
                </a:lnTo>
                <a:lnTo>
                  <a:pt x="3820" y="1517"/>
                </a:lnTo>
                <a:lnTo>
                  <a:pt x="382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1" name="Freeform 6"/>
          <p:cNvSpPr>
            <a:spLocks/>
          </p:cNvSpPr>
          <p:nvPr userDrawn="1"/>
        </p:nvSpPr>
        <p:spPr bwMode="auto">
          <a:xfrm>
            <a:off x="11137900" y="2933700"/>
            <a:ext cx="459317" cy="1449388"/>
          </a:xfrm>
          <a:custGeom>
            <a:avLst/>
            <a:gdLst>
              <a:gd name="T0" fmla="*/ 0 w 360"/>
              <a:gd name="T1" fmla="*/ 1517 h 1517"/>
              <a:gd name="T2" fmla="*/ 0 w 360"/>
              <a:gd name="T3" fmla="*/ 1517 h 1517"/>
              <a:gd name="T4" fmla="*/ 360 w 360"/>
              <a:gd name="T5" fmla="*/ 1517 h 1517"/>
              <a:gd name="T6" fmla="*/ 360 w 360"/>
              <a:gd name="T7" fmla="*/ 0 h 1517"/>
              <a:gd name="T8" fmla="*/ 0 w 360"/>
              <a:gd name="T9" fmla="*/ 0 h 1517"/>
              <a:gd name="T10" fmla="*/ 0 w 360"/>
              <a:gd name="T11" fmla="*/ 1517 h 1517"/>
            </a:gdLst>
            <a:ahLst/>
            <a:cxnLst>
              <a:cxn ang="0">
                <a:pos x="T0" y="T1"/>
              </a:cxn>
              <a:cxn ang="0">
                <a:pos x="T2" y="T3"/>
              </a:cxn>
              <a:cxn ang="0">
                <a:pos x="T4" y="T5"/>
              </a:cxn>
              <a:cxn ang="0">
                <a:pos x="T6" y="T7"/>
              </a:cxn>
              <a:cxn ang="0">
                <a:pos x="T8" y="T9"/>
              </a:cxn>
              <a:cxn ang="0">
                <a:pos x="T10" y="T11"/>
              </a:cxn>
            </a:cxnLst>
            <a:rect l="0" t="0" r="r" b="b"/>
            <a:pathLst>
              <a:path w="360" h="1517">
                <a:moveTo>
                  <a:pt x="0" y="1517"/>
                </a:moveTo>
                <a:lnTo>
                  <a:pt x="0" y="1517"/>
                </a:lnTo>
                <a:lnTo>
                  <a:pt x="360" y="1517"/>
                </a:lnTo>
                <a:lnTo>
                  <a:pt x="36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2" name="Freeform 7"/>
          <p:cNvSpPr>
            <a:spLocks/>
          </p:cNvSpPr>
          <p:nvPr userDrawn="1"/>
        </p:nvSpPr>
        <p:spPr bwMode="auto">
          <a:xfrm>
            <a:off x="6468533" y="2933701"/>
            <a:ext cx="3566584" cy="733425"/>
          </a:xfrm>
          <a:custGeom>
            <a:avLst/>
            <a:gdLst>
              <a:gd name="T0" fmla="*/ 0 w 2804"/>
              <a:gd name="T1" fmla="*/ 768 h 768"/>
              <a:gd name="T2" fmla="*/ 0 w 2804"/>
              <a:gd name="T3" fmla="*/ 768 h 768"/>
              <a:gd name="T4" fmla="*/ 2804 w 2804"/>
              <a:gd name="T5" fmla="*/ 768 h 768"/>
              <a:gd name="T6" fmla="*/ 2804 w 2804"/>
              <a:gd name="T7" fmla="*/ 0 h 768"/>
              <a:gd name="T8" fmla="*/ 0 w 2804"/>
              <a:gd name="T9" fmla="*/ 0 h 768"/>
              <a:gd name="T10" fmla="*/ 0 w 2804"/>
              <a:gd name="T11" fmla="*/ 768 h 768"/>
            </a:gdLst>
            <a:ahLst/>
            <a:cxnLst>
              <a:cxn ang="0">
                <a:pos x="T0" y="T1"/>
              </a:cxn>
              <a:cxn ang="0">
                <a:pos x="T2" y="T3"/>
              </a:cxn>
              <a:cxn ang="0">
                <a:pos x="T4" y="T5"/>
              </a:cxn>
              <a:cxn ang="0">
                <a:pos x="T6" y="T7"/>
              </a:cxn>
              <a:cxn ang="0">
                <a:pos x="T8" y="T9"/>
              </a:cxn>
              <a:cxn ang="0">
                <a:pos x="T10" y="T11"/>
              </a:cxn>
            </a:cxnLst>
            <a:rect l="0" t="0" r="r" b="b"/>
            <a:pathLst>
              <a:path w="2804" h="768">
                <a:moveTo>
                  <a:pt x="0" y="768"/>
                </a:moveTo>
                <a:lnTo>
                  <a:pt x="0" y="768"/>
                </a:lnTo>
                <a:lnTo>
                  <a:pt x="2804" y="768"/>
                </a:lnTo>
                <a:lnTo>
                  <a:pt x="2804" y="0"/>
                </a:lnTo>
                <a:lnTo>
                  <a:pt x="0" y="0"/>
                </a:lnTo>
                <a:lnTo>
                  <a:pt x="0" y="768"/>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3" name="Freeform 8"/>
          <p:cNvSpPr>
            <a:spLocks/>
          </p:cNvSpPr>
          <p:nvPr userDrawn="1"/>
        </p:nvSpPr>
        <p:spPr bwMode="auto">
          <a:xfrm>
            <a:off x="7177617" y="1519238"/>
            <a:ext cx="1416051" cy="731838"/>
          </a:xfrm>
          <a:custGeom>
            <a:avLst/>
            <a:gdLst>
              <a:gd name="T0" fmla="*/ 0 w 1114"/>
              <a:gd name="T1" fmla="*/ 767 h 767"/>
              <a:gd name="T2" fmla="*/ 0 w 1114"/>
              <a:gd name="T3" fmla="*/ 767 h 767"/>
              <a:gd name="T4" fmla="*/ 1114 w 1114"/>
              <a:gd name="T5" fmla="*/ 767 h 767"/>
              <a:gd name="T6" fmla="*/ 1114 w 1114"/>
              <a:gd name="T7" fmla="*/ 0 h 767"/>
              <a:gd name="T8" fmla="*/ 0 w 1114"/>
              <a:gd name="T9" fmla="*/ 0 h 767"/>
              <a:gd name="T10" fmla="*/ 0 w 1114"/>
              <a:gd name="T11" fmla="*/ 767 h 767"/>
            </a:gdLst>
            <a:ahLst/>
            <a:cxnLst>
              <a:cxn ang="0">
                <a:pos x="T0" y="T1"/>
              </a:cxn>
              <a:cxn ang="0">
                <a:pos x="T2" y="T3"/>
              </a:cxn>
              <a:cxn ang="0">
                <a:pos x="T4" y="T5"/>
              </a:cxn>
              <a:cxn ang="0">
                <a:pos x="T6" y="T7"/>
              </a:cxn>
              <a:cxn ang="0">
                <a:pos x="T8" y="T9"/>
              </a:cxn>
              <a:cxn ang="0">
                <a:pos x="T10" y="T11"/>
              </a:cxn>
            </a:cxnLst>
            <a:rect l="0" t="0" r="r" b="b"/>
            <a:pathLst>
              <a:path w="1114" h="767">
                <a:moveTo>
                  <a:pt x="0" y="767"/>
                </a:moveTo>
                <a:lnTo>
                  <a:pt x="0" y="767"/>
                </a:lnTo>
                <a:lnTo>
                  <a:pt x="1114" y="767"/>
                </a:lnTo>
                <a:lnTo>
                  <a:pt x="1114" y="0"/>
                </a:lnTo>
                <a:lnTo>
                  <a:pt x="0" y="0"/>
                </a:lnTo>
                <a:lnTo>
                  <a:pt x="0" y="76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4" name="Freeform 9"/>
          <p:cNvSpPr>
            <a:spLocks/>
          </p:cNvSpPr>
          <p:nvPr userDrawn="1"/>
        </p:nvSpPr>
        <p:spPr bwMode="auto">
          <a:xfrm>
            <a:off x="7177618" y="5464175"/>
            <a:ext cx="3833284" cy="349250"/>
          </a:xfrm>
          <a:custGeom>
            <a:avLst/>
            <a:gdLst>
              <a:gd name="T0" fmla="*/ 0 w 3015"/>
              <a:gd name="T1" fmla="*/ 365 h 365"/>
              <a:gd name="T2" fmla="*/ 0 w 3015"/>
              <a:gd name="T3" fmla="*/ 365 h 365"/>
              <a:gd name="T4" fmla="*/ 3015 w 3015"/>
              <a:gd name="T5" fmla="*/ 365 h 365"/>
              <a:gd name="T6" fmla="*/ 3015 w 3015"/>
              <a:gd name="T7" fmla="*/ 0 h 365"/>
              <a:gd name="T8" fmla="*/ 0 w 3015"/>
              <a:gd name="T9" fmla="*/ 0 h 365"/>
              <a:gd name="T10" fmla="*/ 0 w 3015"/>
              <a:gd name="T11" fmla="*/ 365 h 365"/>
            </a:gdLst>
            <a:ahLst/>
            <a:cxnLst>
              <a:cxn ang="0">
                <a:pos x="T0" y="T1"/>
              </a:cxn>
              <a:cxn ang="0">
                <a:pos x="T2" y="T3"/>
              </a:cxn>
              <a:cxn ang="0">
                <a:pos x="T4" y="T5"/>
              </a:cxn>
              <a:cxn ang="0">
                <a:pos x="T6" y="T7"/>
              </a:cxn>
              <a:cxn ang="0">
                <a:pos x="T8" y="T9"/>
              </a:cxn>
              <a:cxn ang="0">
                <a:pos x="T10" y="T11"/>
              </a:cxn>
            </a:cxnLst>
            <a:rect l="0" t="0" r="r" b="b"/>
            <a:pathLst>
              <a:path w="3015" h="365">
                <a:moveTo>
                  <a:pt x="0" y="365"/>
                </a:moveTo>
                <a:lnTo>
                  <a:pt x="0" y="365"/>
                </a:lnTo>
                <a:lnTo>
                  <a:pt x="3015" y="365"/>
                </a:lnTo>
                <a:lnTo>
                  <a:pt x="3015"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5" name="Freeform 10"/>
          <p:cNvSpPr>
            <a:spLocks/>
          </p:cNvSpPr>
          <p:nvPr userDrawn="1"/>
        </p:nvSpPr>
        <p:spPr bwMode="auto">
          <a:xfrm>
            <a:off x="609600" y="5464175"/>
            <a:ext cx="1085851" cy="349250"/>
          </a:xfrm>
          <a:custGeom>
            <a:avLst/>
            <a:gdLst>
              <a:gd name="T0" fmla="*/ 0 w 854"/>
              <a:gd name="T1" fmla="*/ 365 h 365"/>
              <a:gd name="T2" fmla="*/ 0 w 854"/>
              <a:gd name="T3" fmla="*/ 365 h 365"/>
              <a:gd name="T4" fmla="*/ 854 w 854"/>
              <a:gd name="T5" fmla="*/ 365 h 365"/>
              <a:gd name="T6" fmla="*/ 854 w 854"/>
              <a:gd name="T7" fmla="*/ 0 h 365"/>
              <a:gd name="T8" fmla="*/ 0 w 854"/>
              <a:gd name="T9" fmla="*/ 0 h 365"/>
              <a:gd name="T10" fmla="*/ 0 w 854"/>
              <a:gd name="T11" fmla="*/ 365 h 365"/>
            </a:gdLst>
            <a:ahLst/>
            <a:cxnLst>
              <a:cxn ang="0">
                <a:pos x="T0" y="T1"/>
              </a:cxn>
              <a:cxn ang="0">
                <a:pos x="T2" y="T3"/>
              </a:cxn>
              <a:cxn ang="0">
                <a:pos x="T4" y="T5"/>
              </a:cxn>
              <a:cxn ang="0">
                <a:pos x="T6" y="T7"/>
              </a:cxn>
              <a:cxn ang="0">
                <a:pos x="T8" y="T9"/>
              </a:cxn>
              <a:cxn ang="0">
                <a:pos x="T10" y="T11"/>
              </a:cxn>
            </a:cxnLst>
            <a:rect l="0" t="0" r="r" b="b"/>
            <a:pathLst>
              <a:path w="854" h="365">
                <a:moveTo>
                  <a:pt x="0" y="365"/>
                </a:moveTo>
                <a:lnTo>
                  <a:pt x="0" y="365"/>
                </a:lnTo>
                <a:lnTo>
                  <a:pt x="854" y="365"/>
                </a:lnTo>
                <a:lnTo>
                  <a:pt x="854"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6" name="Freeform 11"/>
          <p:cNvSpPr>
            <a:spLocks/>
          </p:cNvSpPr>
          <p:nvPr userDrawn="1"/>
        </p:nvSpPr>
        <p:spPr bwMode="auto">
          <a:xfrm>
            <a:off x="2537885" y="1519239"/>
            <a:ext cx="2148417" cy="347663"/>
          </a:xfrm>
          <a:custGeom>
            <a:avLst/>
            <a:gdLst>
              <a:gd name="T0" fmla="*/ 0 w 1690"/>
              <a:gd name="T1" fmla="*/ 364 h 364"/>
              <a:gd name="T2" fmla="*/ 0 w 1690"/>
              <a:gd name="T3" fmla="*/ 364 h 364"/>
              <a:gd name="T4" fmla="*/ 1690 w 1690"/>
              <a:gd name="T5" fmla="*/ 364 h 364"/>
              <a:gd name="T6" fmla="*/ 1690 w 1690"/>
              <a:gd name="T7" fmla="*/ 0 h 364"/>
              <a:gd name="T8" fmla="*/ 0 w 1690"/>
              <a:gd name="T9" fmla="*/ 0 h 364"/>
              <a:gd name="T10" fmla="*/ 0 w 1690"/>
              <a:gd name="T11" fmla="*/ 364 h 364"/>
            </a:gdLst>
            <a:ahLst/>
            <a:cxnLst>
              <a:cxn ang="0">
                <a:pos x="T0" y="T1"/>
              </a:cxn>
              <a:cxn ang="0">
                <a:pos x="T2" y="T3"/>
              </a:cxn>
              <a:cxn ang="0">
                <a:pos x="T4" y="T5"/>
              </a:cxn>
              <a:cxn ang="0">
                <a:pos x="T6" y="T7"/>
              </a:cxn>
              <a:cxn ang="0">
                <a:pos x="T8" y="T9"/>
              </a:cxn>
              <a:cxn ang="0">
                <a:pos x="T10" y="T11"/>
              </a:cxn>
            </a:cxnLst>
            <a:rect l="0" t="0" r="r" b="b"/>
            <a:pathLst>
              <a:path w="1690" h="364">
                <a:moveTo>
                  <a:pt x="0" y="364"/>
                </a:moveTo>
                <a:lnTo>
                  <a:pt x="0" y="364"/>
                </a:lnTo>
                <a:lnTo>
                  <a:pt x="1690" y="364"/>
                </a:lnTo>
                <a:lnTo>
                  <a:pt x="1690" y="0"/>
                </a:lnTo>
                <a:lnTo>
                  <a:pt x="0" y="0"/>
                </a:lnTo>
                <a:lnTo>
                  <a:pt x="0" y="364"/>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7" name="Freeform 12"/>
          <p:cNvSpPr>
            <a:spLocks/>
          </p:cNvSpPr>
          <p:nvPr userDrawn="1"/>
        </p:nvSpPr>
        <p:spPr bwMode="auto">
          <a:xfrm>
            <a:off x="609601" y="1519239"/>
            <a:ext cx="438151" cy="608013"/>
          </a:xfrm>
          <a:custGeom>
            <a:avLst/>
            <a:gdLst>
              <a:gd name="T0" fmla="*/ 0 w 345"/>
              <a:gd name="T1" fmla="*/ 637 h 637"/>
              <a:gd name="T2" fmla="*/ 0 w 345"/>
              <a:gd name="T3" fmla="*/ 637 h 637"/>
              <a:gd name="T4" fmla="*/ 345 w 345"/>
              <a:gd name="T5" fmla="*/ 637 h 637"/>
              <a:gd name="T6" fmla="*/ 345 w 345"/>
              <a:gd name="T7" fmla="*/ 0 h 637"/>
              <a:gd name="T8" fmla="*/ 0 w 345"/>
              <a:gd name="T9" fmla="*/ 0 h 637"/>
              <a:gd name="T10" fmla="*/ 0 w 345"/>
              <a:gd name="T11" fmla="*/ 637 h 637"/>
            </a:gdLst>
            <a:ahLst/>
            <a:cxnLst>
              <a:cxn ang="0">
                <a:pos x="T0" y="T1"/>
              </a:cxn>
              <a:cxn ang="0">
                <a:pos x="T2" y="T3"/>
              </a:cxn>
              <a:cxn ang="0">
                <a:pos x="T4" y="T5"/>
              </a:cxn>
              <a:cxn ang="0">
                <a:pos x="T6" y="T7"/>
              </a:cxn>
              <a:cxn ang="0">
                <a:pos x="T8" y="T9"/>
              </a:cxn>
              <a:cxn ang="0">
                <a:pos x="T10" y="T11"/>
              </a:cxn>
            </a:cxnLst>
            <a:rect l="0" t="0" r="r" b="b"/>
            <a:pathLst>
              <a:path w="345" h="637">
                <a:moveTo>
                  <a:pt x="0" y="637"/>
                </a:moveTo>
                <a:lnTo>
                  <a:pt x="0" y="637"/>
                </a:lnTo>
                <a:lnTo>
                  <a:pt x="345" y="637"/>
                </a:lnTo>
                <a:lnTo>
                  <a:pt x="345" y="0"/>
                </a:lnTo>
                <a:lnTo>
                  <a:pt x="0" y="0"/>
                </a:lnTo>
                <a:lnTo>
                  <a:pt x="0" y="63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cxnSp>
        <p:nvCxnSpPr>
          <p:cNvPr id="19" name="Straight Connector 18"/>
          <p:cNvCxnSpPr/>
          <p:nvPr userDrawn="1"/>
        </p:nvCxnSpPr>
        <p:spPr>
          <a:xfrm>
            <a:off x="7853405" y="6252520"/>
            <a:ext cx="0" cy="4777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9"/>
          <p:cNvSpPr>
            <a:spLocks noGrp="1"/>
          </p:cNvSpPr>
          <p:nvPr>
            <p:ph type="pic" sz="quarter" idx="13" hasCustomPrompt="1"/>
          </p:nvPr>
        </p:nvSpPr>
        <p:spPr>
          <a:xfrm>
            <a:off x="4330409" y="6252519"/>
            <a:ext cx="3289300" cy="436690"/>
          </a:xfrm>
        </p:spPr>
        <p:txBody>
          <a:bodyPr anchor="ctr" anchorCtr="0"/>
          <a:lstStyle>
            <a:lvl1pPr algn="ctr">
              <a:defRPr/>
            </a:lvl1pPr>
          </a:lstStyle>
          <a:p>
            <a:r>
              <a:rPr lang="en-US" dirty="0"/>
              <a:t>Click to insert cobrand logo</a:t>
            </a:r>
          </a:p>
        </p:txBody>
      </p:sp>
    </p:spTree>
    <p:extLst>
      <p:ext uri="{BB962C8B-B14F-4D97-AF65-F5344CB8AC3E}">
        <p14:creationId xmlns:p14="http://schemas.microsoft.com/office/powerpoint/2010/main" val="41416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C8D7DF"/>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13" name="Text Placeholder 12"/>
          <p:cNvSpPr>
            <a:spLocks noGrp="1"/>
          </p:cNvSpPr>
          <p:nvPr>
            <p:ph type="body" sz="quarter" idx="13" hasCustomPrompt="1"/>
          </p:nvPr>
        </p:nvSpPr>
        <p:spPr>
          <a:xfrm>
            <a:off x="609600" y="1872368"/>
            <a:ext cx="5994400" cy="337433"/>
          </a:xfrm>
        </p:spPr>
        <p:txBody>
          <a:bodyPr>
            <a:noAutofit/>
          </a:bodyPr>
          <a:lstStyle>
            <a:lvl1pPr>
              <a:defRPr sz="1800" b="0">
                <a:solidFill>
                  <a:schemeClr val="tx1"/>
                </a:solidFill>
              </a:defRPr>
            </a:lvl1pPr>
          </a:lstStyle>
          <a:p>
            <a:pPr lvl="0"/>
            <a:r>
              <a:rPr lang="en-US" dirty="0"/>
              <a:t>Subheading here</a:t>
            </a:r>
          </a:p>
        </p:txBody>
      </p:sp>
      <p:pic>
        <p:nvPicPr>
          <p:cNvPr id="11" name="Picture 10"/>
          <p:cNvPicPr>
            <a:picLocks noChangeAspect="1"/>
          </p:cNvPicPr>
          <p:nvPr userDrawn="1"/>
        </p:nvPicPr>
        <p:blipFill>
          <a:blip r:embed="rId2" cstate="print"/>
          <a:stretch>
            <a:fillRect/>
          </a:stretch>
        </p:blipFill>
        <p:spPr>
          <a:xfrm>
            <a:off x="8900161" y="6300217"/>
            <a:ext cx="2377143" cy="347429"/>
          </a:xfrm>
          <a:prstGeom prst="rect">
            <a:avLst/>
          </a:prstGeom>
        </p:spPr>
      </p:pic>
      <p:sp>
        <p:nvSpPr>
          <p:cNvPr id="9" name="Title 1"/>
          <p:cNvSpPr>
            <a:spLocks noGrp="1"/>
          </p:cNvSpPr>
          <p:nvPr>
            <p:ph type="title"/>
          </p:nvPr>
        </p:nvSpPr>
        <p:spPr>
          <a:xfrm>
            <a:off x="609600" y="1524001"/>
            <a:ext cx="5994400" cy="381000"/>
          </a:xfrm>
        </p:spPr>
        <p:txBody>
          <a:bodyPr>
            <a:noAutofit/>
          </a:bodyPr>
          <a:lstStyle/>
          <a:p>
            <a:r>
              <a:rPr lang="en-US"/>
              <a:t>Click to edit Master title style</a:t>
            </a:r>
            <a:endParaRPr lang="en-US" dirty="0"/>
          </a:p>
        </p:txBody>
      </p:sp>
      <p:sp>
        <p:nvSpPr>
          <p:cNvPr id="21" name="Freeform 12"/>
          <p:cNvSpPr>
            <a:spLocks/>
          </p:cNvSpPr>
          <p:nvPr userDrawn="1"/>
        </p:nvSpPr>
        <p:spPr bwMode="auto">
          <a:xfrm>
            <a:off x="6932084" y="455613"/>
            <a:ext cx="3845984" cy="1568450"/>
          </a:xfrm>
          <a:custGeom>
            <a:avLst/>
            <a:gdLst>
              <a:gd name="T0" fmla="*/ 0 w 3022"/>
              <a:gd name="T1" fmla="*/ 1641 h 1641"/>
              <a:gd name="T2" fmla="*/ 0 w 3022"/>
              <a:gd name="T3" fmla="*/ 1641 h 1641"/>
              <a:gd name="T4" fmla="*/ 3022 w 3022"/>
              <a:gd name="T5" fmla="*/ 1641 h 1641"/>
              <a:gd name="T6" fmla="*/ 3022 w 3022"/>
              <a:gd name="T7" fmla="*/ 0 h 1641"/>
              <a:gd name="T8" fmla="*/ 0 w 3022"/>
              <a:gd name="T9" fmla="*/ 0 h 1641"/>
              <a:gd name="T10" fmla="*/ 0 w 3022"/>
              <a:gd name="T11" fmla="*/ 1641 h 1641"/>
            </a:gdLst>
            <a:ahLst/>
            <a:cxnLst>
              <a:cxn ang="0">
                <a:pos x="T0" y="T1"/>
              </a:cxn>
              <a:cxn ang="0">
                <a:pos x="T2" y="T3"/>
              </a:cxn>
              <a:cxn ang="0">
                <a:pos x="T4" y="T5"/>
              </a:cxn>
              <a:cxn ang="0">
                <a:pos x="T6" y="T7"/>
              </a:cxn>
              <a:cxn ang="0">
                <a:pos x="T8" y="T9"/>
              </a:cxn>
              <a:cxn ang="0">
                <a:pos x="T10" y="T11"/>
              </a:cxn>
            </a:cxnLst>
            <a:rect l="0" t="0" r="r" b="b"/>
            <a:pathLst>
              <a:path w="3022" h="1641">
                <a:moveTo>
                  <a:pt x="0" y="1641"/>
                </a:moveTo>
                <a:lnTo>
                  <a:pt x="0" y="1641"/>
                </a:lnTo>
                <a:lnTo>
                  <a:pt x="3022" y="1641"/>
                </a:lnTo>
                <a:lnTo>
                  <a:pt x="3022" y="0"/>
                </a:lnTo>
                <a:lnTo>
                  <a:pt x="0" y="0"/>
                </a:lnTo>
                <a:lnTo>
                  <a:pt x="0" y="1641"/>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2" name="Freeform 13"/>
          <p:cNvSpPr>
            <a:spLocks/>
          </p:cNvSpPr>
          <p:nvPr userDrawn="1"/>
        </p:nvSpPr>
        <p:spPr bwMode="auto">
          <a:xfrm>
            <a:off x="11108268" y="3179764"/>
            <a:ext cx="486833" cy="2659063"/>
          </a:xfrm>
          <a:custGeom>
            <a:avLst/>
            <a:gdLst>
              <a:gd name="T0" fmla="*/ 0 w 384"/>
              <a:gd name="T1" fmla="*/ 2784 h 2784"/>
              <a:gd name="T2" fmla="*/ 0 w 384"/>
              <a:gd name="T3" fmla="*/ 2784 h 2784"/>
              <a:gd name="T4" fmla="*/ 384 w 384"/>
              <a:gd name="T5" fmla="*/ 2784 h 2784"/>
              <a:gd name="T6" fmla="*/ 384 w 384"/>
              <a:gd name="T7" fmla="*/ 0 h 2784"/>
              <a:gd name="T8" fmla="*/ 0 w 384"/>
              <a:gd name="T9" fmla="*/ 0 h 2784"/>
              <a:gd name="T10" fmla="*/ 0 w 384"/>
              <a:gd name="T11" fmla="*/ 2784 h 2784"/>
            </a:gdLst>
            <a:ahLst/>
            <a:cxnLst>
              <a:cxn ang="0">
                <a:pos x="T0" y="T1"/>
              </a:cxn>
              <a:cxn ang="0">
                <a:pos x="T2" y="T3"/>
              </a:cxn>
              <a:cxn ang="0">
                <a:pos x="T4" y="T5"/>
              </a:cxn>
              <a:cxn ang="0">
                <a:pos x="T6" y="T7"/>
              </a:cxn>
              <a:cxn ang="0">
                <a:pos x="T8" y="T9"/>
              </a:cxn>
              <a:cxn ang="0">
                <a:pos x="T10" y="T11"/>
              </a:cxn>
            </a:cxnLst>
            <a:rect l="0" t="0" r="r" b="b"/>
            <a:pathLst>
              <a:path w="384" h="2784">
                <a:moveTo>
                  <a:pt x="0" y="2784"/>
                </a:moveTo>
                <a:lnTo>
                  <a:pt x="0" y="2784"/>
                </a:lnTo>
                <a:lnTo>
                  <a:pt x="384" y="2784"/>
                </a:lnTo>
                <a:lnTo>
                  <a:pt x="384" y="0"/>
                </a:lnTo>
                <a:lnTo>
                  <a:pt x="0" y="0"/>
                </a:lnTo>
                <a:lnTo>
                  <a:pt x="0" y="2784"/>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3" name="Freeform 14"/>
          <p:cNvSpPr>
            <a:spLocks/>
          </p:cNvSpPr>
          <p:nvPr userDrawn="1"/>
        </p:nvSpPr>
        <p:spPr bwMode="auto">
          <a:xfrm>
            <a:off x="8674100" y="2808289"/>
            <a:ext cx="728133" cy="784225"/>
          </a:xfrm>
          <a:custGeom>
            <a:avLst/>
            <a:gdLst>
              <a:gd name="T0" fmla="*/ 0 w 572"/>
              <a:gd name="T1" fmla="*/ 821 h 821"/>
              <a:gd name="T2" fmla="*/ 0 w 572"/>
              <a:gd name="T3" fmla="*/ 821 h 821"/>
              <a:gd name="T4" fmla="*/ 572 w 572"/>
              <a:gd name="T5" fmla="*/ 821 h 821"/>
              <a:gd name="T6" fmla="*/ 572 w 572"/>
              <a:gd name="T7" fmla="*/ 0 h 821"/>
              <a:gd name="T8" fmla="*/ 0 w 572"/>
              <a:gd name="T9" fmla="*/ 0 h 821"/>
              <a:gd name="T10" fmla="*/ 0 w 572"/>
              <a:gd name="T11" fmla="*/ 821 h 821"/>
            </a:gdLst>
            <a:ahLst/>
            <a:cxnLst>
              <a:cxn ang="0">
                <a:pos x="T0" y="T1"/>
              </a:cxn>
              <a:cxn ang="0">
                <a:pos x="T2" y="T3"/>
              </a:cxn>
              <a:cxn ang="0">
                <a:pos x="T4" y="T5"/>
              </a:cxn>
              <a:cxn ang="0">
                <a:pos x="T6" y="T7"/>
              </a:cxn>
              <a:cxn ang="0">
                <a:pos x="T8" y="T9"/>
              </a:cxn>
              <a:cxn ang="0">
                <a:pos x="T10" y="T11"/>
              </a:cxn>
            </a:cxnLst>
            <a:rect l="0" t="0" r="r" b="b"/>
            <a:pathLst>
              <a:path w="572" h="821">
                <a:moveTo>
                  <a:pt x="0" y="821"/>
                </a:moveTo>
                <a:lnTo>
                  <a:pt x="0" y="821"/>
                </a:lnTo>
                <a:lnTo>
                  <a:pt x="572" y="821"/>
                </a:lnTo>
                <a:lnTo>
                  <a:pt x="572" y="0"/>
                </a:lnTo>
                <a:lnTo>
                  <a:pt x="0" y="0"/>
                </a:lnTo>
                <a:lnTo>
                  <a:pt x="0" y="821"/>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4" name="Freeform 15"/>
          <p:cNvSpPr>
            <a:spLocks/>
          </p:cNvSpPr>
          <p:nvPr userDrawn="1"/>
        </p:nvSpPr>
        <p:spPr bwMode="auto">
          <a:xfrm>
            <a:off x="4216401" y="3592513"/>
            <a:ext cx="3754967" cy="782638"/>
          </a:xfrm>
          <a:custGeom>
            <a:avLst/>
            <a:gdLst>
              <a:gd name="T0" fmla="*/ 0 w 2951"/>
              <a:gd name="T1" fmla="*/ 820 h 820"/>
              <a:gd name="T2" fmla="*/ 0 w 2951"/>
              <a:gd name="T3" fmla="*/ 820 h 820"/>
              <a:gd name="T4" fmla="*/ 2951 w 2951"/>
              <a:gd name="T5" fmla="*/ 820 h 820"/>
              <a:gd name="T6" fmla="*/ 2951 w 2951"/>
              <a:gd name="T7" fmla="*/ 0 h 820"/>
              <a:gd name="T8" fmla="*/ 0 w 2951"/>
              <a:gd name="T9" fmla="*/ 0 h 820"/>
              <a:gd name="T10" fmla="*/ 0 w 2951"/>
              <a:gd name="T11" fmla="*/ 820 h 820"/>
            </a:gdLst>
            <a:ahLst/>
            <a:cxnLst>
              <a:cxn ang="0">
                <a:pos x="T0" y="T1"/>
              </a:cxn>
              <a:cxn ang="0">
                <a:pos x="T2" y="T3"/>
              </a:cxn>
              <a:cxn ang="0">
                <a:pos x="T4" y="T5"/>
              </a:cxn>
              <a:cxn ang="0">
                <a:pos x="T6" y="T7"/>
              </a:cxn>
              <a:cxn ang="0">
                <a:pos x="T8" y="T9"/>
              </a:cxn>
              <a:cxn ang="0">
                <a:pos x="T10" y="T11"/>
              </a:cxn>
            </a:cxnLst>
            <a:rect l="0" t="0" r="r" b="b"/>
            <a:pathLst>
              <a:path w="2951" h="820">
                <a:moveTo>
                  <a:pt x="0" y="820"/>
                </a:moveTo>
                <a:lnTo>
                  <a:pt x="0" y="820"/>
                </a:lnTo>
                <a:lnTo>
                  <a:pt x="2951" y="820"/>
                </a:lnTo>
                <a:lnTo>
                  <a:pt x="2951" y="0"/>
                </a:lnTo>
                <a:lnTo>
                  <a:pt x="0" y="0"/>
                </a:lnTo>
                <a:lnTo>
                  <a:pt x="0" y="820"/>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2" name="Footer Placeholder 4 Copyright"/>
          <p:cNvSpPr>
            <a:spLocks noGrp="1"/>
          </p:cNvSpPr>
          <p:nvPr>
            <p:ph type="ftr" sz="quarter" idx="3"/>
          </p:nvPr>
        </p:nvSpPr>
        <p:spPr>
          <a:xfrm>
            <a:off x="609600" y="6400801"/>
            <a:ext cx="7037137"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a:solidFill>
                  <a:prstClr val="black"/>
                </a:solidFill>
              </a:rPr>
              <a:t>© 2016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3693484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26" Type="http://schemas.openxmlformats.org/officeDocument/2006/relationships/image" Target="../media/image5.jpeg"/><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5" Type="http://schemas.openxmlformats.org/officeDocument/2006/relationships/theme" Target="../theme/theme2.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slideLayout" Target="../slideLayouts/slideLayout44.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userDrawn="1">
            <p:custDataLst>
              <p:tags r:id="rId22"/>
            </p:custDataLst>
          </p:nvPr>
        </p:nvSpPr>
        <p:spPr>
          <a:xfrm rot="19906914">
            <a:off x="324769" y="3029257"/>
            <a:ext cx="11352091" cy="1107996"/>
          </a:xfrm>
          <a:prstGeom prst="rect">
            <a:avLst/>
          </a:prstGeom>
          <a:noFill/>
        </p:spPr>
        <p:txBody>
          <a:bodyPr wrap="square" rtlCol="0" anchor="ctr" anchorCtr="0">
            <a:spAutoFit/>
          </a:bodyPr>
          <a:lstStyle/>
          <a:p>
            <a:pPr algn="ctr"/>
            <a:r>
              <a:rPr lang="en-GB" sz="6600" b="1" baseline="0">
                <a:solidFill>
                  <a:srgbClr val="C0C0C0"/>
                </a:solidFill>
              </a:rPr>
              <a:t> </a:t>
            </a:r>
            <a:endParaRPr lang="en-GB" sz="1800" b="1" dirty="0">
              <a:solidFill>
                <a:srgbClr val="C0C0C0"/>
              </a:solidFill>
            </a:endParaRPr>
          </a:p>
        </p:txBody>
      </p:sp>
      <p:sp>
        <p:nvSpPr>
          <p:cNvPr id="2" name="Title Placeholder 1"/>
          <p:cNvSpPr>
            <a:spLocks noGrp="1"/>
          </p:cNvSpPr>
          <p:nvPr>
            <p:ph type="title"/>
          </p:nvPr>
        </p:nvSpPr>
        <p:spPr>
          <a:xfrm>
            <a:off x="609600" y="457201"/>
            <a:ext cx="10972800" cy="30777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524000"/>
            <a:ext cx="10972800" cy="4572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074400" y="6400801"/>
            <a:ext cx="508000" cy="138499"/>
          </a:xfrm>
          <a:prstGeom prst="rect">
            <a:avLst/>
          </a:prstGeom>
        </p:spPr>
        <p:txBody>
          <a:bodyPr vert="horz" wrap="square" lIns="0" tIns="0" rIns="0" bIns="0" rtlCol="0" anchor="t" anchorCtr="0">
            <a:spAutoFit/>
          </a:bodyPr>
          <a:lstStyle>
            <a:lvl1pPr algn="r">
              <a:defRPr sz="900">
                <a:solidFill>
                  <a:schemeClr val="tx1"/>
                </a:solidFill>
              </a:defRPr>
            </a:lvl1pPr>
          </a:lstStyle>
          <a:p>
            <a:fld id="{2083E393-C0BF-4ED8-8545-7E4C90AFF831}" type="slidenum">
              <a:rPr lang="en-US" smtClean="0"/>
              <a:pPr/>
              <a:t>‹#›</a:t>
            </a:fld>
            <a:endParaRPr lang="en-US" dirty="0"/>
          </a:p>
        </p:txBody>
      </p:sp>
      <p:pic>
        <p:nvPicPr>
          <p:cNvPr id="7" name="Picture 6">
            <a:extLst>
              <a:ext uri="{FF2B5EF4-FFF2-40B4-BE49-F238E27FC236}">
                <a16:creationId xmlns:a16="http://schemas.microsoft.com/office/drawing/2014/main" id="{606ED8AE-A544-498D-86F9-9137E98E1F90}"/>
              </a:ext>
            </a:extLst>
          </p:cNvPr>
          <p:cNvPicPr>
            <a:picLocks noChangeAspect="1"/>
          </p:cNvPicPr>
          <p:nvPr userDrawn="1"/>
        </p:nvPicPr>
        <p:blipFill>
          <a:blip r:embed="rId23"/>
          <a:stretch>
            <a:fillRect/>
          </a:stretch>
        </p:blipFill>
        <p:spPr>
          <a:xfrm>
            <a:off x="75416" y="5456168"/>
            <a:ext cx="1800520" cy="1344949"/>
          </a:xfrm>
          <a:prstGeom prst="rect">
            <a:avLst/>
          </a:prstGeom>
        </p:spPr>
      </p:pic>
    </p:spTree>
  </p:cSld>
  <p:clrMap bg1="lt1" tx1="dk1" bg2="lt2" tx2="dk2" accent1="accent1" accent2="accent2" accent3="accent3" accent4="accent4" accent5="accent5" accent6="accent6" hlink="hlink" folHlink="folHlink"/>
  <p:sldLayoutIdLst>
    <p:sldLayoutId id="2147483696" r:id="rId1"/>
    <p:sldLayoutId id="2147483690" r:id="rId2"/>
    <p:sldLayoutId id="2147483667" r:id="rId3"/>
    <p:sldLayoutId id="214748384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 id="2147483814" r:id="rId18"/>
    <p:sldLayoutId id="2147483815" r:id="rId19"/>
    <p:sldLayoutId id="2147483817" r:id="rId20"/>
  </p:sldLayoutIdLst>
  <p:hf hdr="0" dt="0"/>
  <p:txStyles>
    <p:title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spcBef>
          <a:spcPts val="0"/>
        </a:spcBef>
        <a:spcAft>
          <a:spcPts val="350"/>
        </a:spcAft>
        <a:buFontTx/>
        <a:buNone/>
        <a:defRPr sz="1400" b="1" kern="120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4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Font typeface="Wingdings" pitchFamily="2" charset="2"/>
        <a:buChar char="§"/>
        <a:defRPr sz="14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Font typeface="Wingdings" pitchFamily="2" charset="2"/>
        <a:buChar char="§"/>
        <a:defRPr sz="12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0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Copyright"/>
          <p:cNvSpPr txBox="1"/>
          <p:nvPr userDrawn="1"/>
        </p:nvSpPr>
        <p:spPr>
          <a:xfrm>
            <a:off x="911668" y="6540838"/>
            <a:ext cx="3215833" cy="338554"/>
          </a:xfrm>
          <a:prstGeom prst="rect">
            <a:avLst/>
          </a:prstGeom>
          <a:noFill/>
        </p:spPr>
        <p:txBody>
          <a:bodyPr wrap="square" lIns="0" rIns="0"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dirty="0">
                <a:solidFill>
                  <a:schemeClr val="tx1"/>
                </a:solidFill>
              </a:rPr>
              <a:t>2018 </a:t>
            </a:r>
            <a:r>
              <a:rPr lang="en-GB" sz="800" dirty="0" err="1">
                <a:solidFill>
                  <a:schemeClr val="tx1"/>
                </a:solidFill>
              </a:rPr>
              <a:t>WorkMatters</a:t>
            </a:r>
            <a:r>
              <a:rPr lang="en-GB" sz="800" dirty="0">
                <a:solidFill>
                  <a:schemeClr val="tx1"/>
                </a:solidFill>
              </a:rPr>
              <a:t> Consulting Ireland. All rights reserved.</a:t>
            </a:r>
          </a:p>
          <a:p>
            <a:pPr algn="l"/>
            <a:endParaRPr lang="en-GB" sz="800" dirty="0">
              <a:solidFill>
                <a:schemeClr val="tx1"/>
              </a:solidFill>
            </a:endParaRPr>
          </a:p>
        </p:txBody>
      </p:sp>
      <p:sp>
        <p:nvSpPr>
          <p:cNvPr id="16" name="Slide Number Placeholder 5"/>
          <p:cNvSpPr>
            <a:spLocks noGrp="1"/>
          </p:cNvSpPr>
          <p:nvPr>
            <p:ph type="sldNum" sz="quarter" idx="4"/>
          </p:nvPr>
        </p:nvSpPr>
        <p:spPr>
          <a:xfrm>
            <a:off x="624418" y="6519350"/>
            <a:ext cx="222341" cy="276305"/>
          </a:xfrm>
          <a:prstGeom prst="rect">
            <a:avLst/>
          </a:prstGeom>
        </p:spPr>
        <p:txBody>
          <a:bodyPr lIns="0" rIns="0"/>
          <a:lstStyle>
            <a:lvl1pPr algn="l">
              <a:defRPr sz="933" b="1">
                <a:solidFill>
                  <a:schemeClr val="tx1"/>
                </a:solidFill>
              </a:defRPr>
            </a:lvl1pPr>
          </a:lstStyle>
          <a:p>
            <a:fld id="{2B8EE54B-3F47-064B-A553-EA9C9EAD2777}" type="slidenum">
              <a:rPr lang="en-US" smtClean="0"/>
              <a:pPr/>
              <a:t>‹#›</a:t>
            </a:fld>
            <a:endParaRPr lang="en-US" dirty="0"/>
          </a:p>
        </p:txBody>
      </p:sp>
      <p:cxnSp>
        <p:nvCxnSpPr>
          <p:cNvPr id="10" name="Straight Connector 9"/>
          <p:cNvCxnSpPr/>
          <p:nvPr userDrawn="1"/>
        </p:nvCxnSpPr>
        <p:spPr>
          <a:xfrm>
            <a:off x="625828" y="6517112"/>
            <a:ext cx="3501673" cy="0"/>
          </a:xfrm>
          <a:prstGeom prst="line">
            <a:avLst/>
          </a:prstGeom>
          <a:ln w="19050">
            <a:solidFill>
              <a:srgbClr val="3333CC"/>
            </a:solidFill>
          </a:ln>
          <a:effectLst/>
        </p:spPr>
        <p:style>
          <a:lnRef idx="2">
            <a:schemeClr val="accent1"/>
          </a:lnRef>
          <a:fillRef idx="0">
            <a:schemeClr val="accent1"/>
          </a:fillRef>
          <a:effectRef idx="1">
            <a:schemeClr val="accent1"/>
          </a:effectRef>
          <a:fontRef idx="minor">
            <a:schemeClr val="tx1"/>
          </a:fontRef>
        </p:style>
      </p:cxnSp>
      <p:pic>
        <p:nvPicPr>
          <p:cNvPr id="15" name="FFA06F25-6E69-49DB-8000-010EBB41FFD8" descr="4849AAA3-2613-4C1B-BCBD-8EF733CDBDB4@chello">
            <a:extLst>
              <a:ext uri="{FF2B5EF4-FFF2-40B4-BE49-F238E27FC236}">
                <a16:creationId xmlns:a16="http://schemas.microsoft.com/office/drawing/2014/main" id="{2BD9C905-B138-407B-A572-CF0D1AFEAB9E}"/>
              </a:ext>
            </a:extLst>
          </p:cNvPr>
          <p:cNvPicPr>
            <a:picLocks noChangeAspect="1" noChangeArrowheads="1"/>
          </p:cNvPicPr>
          <p:nvPr userDrawn="1"/>
        </p:nvPicPr>
        <p:blipFill>
          <a:blip r:embed="rId26" cstate="print">
            <a:extLst>
              <a:ext uri="{28A0092B-C50C-407E-A947-70E740481C1C}">
                <a14:useLocalDpi xmlns:a14="http://schemas.microsoft.com/office/drawing/2010/main" val="0"/>
              </a:ext>
            </a:extLst>
          </a:blip>
          <a:srcRect/>
          <a:stretch>
            <a:fillRect/>
          </a:stretch>
        </p:blipFill>
        <p:spPr bwMode="auto">
          <a:xfrm>
            <a:off x="10546273" y="6067764"/>
            <a:ext cx="1468121" cy="6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8667544"/>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 id="2147483862" r:id="rId20"/>
    <p:sldLayoutId id="2147483863" r:id="rId21"/>
    <p:sldLayoutId id="2147483864" r:id="rId22"/>
    <p:sldLayoutId id="2147483865" r:id="rId23"/>
    <p:sldLayoutId id="2147483866" r:id="rId24"/>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
          <p15:clr>
            <a:srgbClr val="F26B43"/>
          </p15:clr>
        </p15:guide>
        <p15:guide id="2" pos="295">
          <p15:clr>
            <a:srgbClr val="F26B43"/>
          </p15:clr>
        </p15:guide>
        <p15:guide id="3" orient="horz" pos="645">
          <p15:clr>
            <a:srgbClr val="F26B43"/>
          </p15:clr>
        </p15:guide>
        <p15:guide id="4" pos="612">
          <p15:clr>
            <a:srgbClr val="F26B43"/>
          </p15:clr>
        </p15:guide>
        <p15:guide id="5" pos="725">
          <p15:clr>
            <a:srgbClr val="F26B43"/>
          </p15:clr>
        </p15:guide>
        <p15:guide id="6" pos="1066">
          <p15:clr>
            <a:srgbClr val="F26B43"/>
          </p15:clr>
        </p15:guide>
        <p15:guide id="7" pos="1179">
          <p15:clr>
            <a:srgbClr val="F26B43"/>
          </p15:clr>
        </p15:guide>
        <p15:guide id="8" pos="1497">
          <p15:clr>
            <a:srgbClr val="F26B43"/>
          </p15:clr>
        </p15:guide>
        <p15:guide id="9" pos="1610">
          <p15:clr>
            <a:srgbClr val="F26B43"/>
          </p15:clr>
        </p15:guide>
        <p15:guide id="10" pos="1950">
          <p15:clr>
            <a:srgbClr val="F26B43"/>
          </p15:clr>
        </p15:guide>
        <p15:guide id="11" pos="2064">
          <p15:clr>
            <a:srgbClr val="F26B43"/>
          </p15:clr>
        </p15:guide>
        <p15:guide id="12" pos="2381">
          <p15:clr>
            <a:srgbClr val="F26B43"/>
          </p15:clr>
        </p15:guide>
        <p15:guide id="13" pos="2494">
          <p15:clr>
            <a:srgbClr val="F26B43"/>
          </p15:clr>
        </p15:guide>
        <p15:guide id="14" pos="2835">
          <p15:clr>
            <a:srgbClr val="F26B43"/>
          </p15:clr>
        </p15:guide>
        <p15:guide id="15" pos="2948">
          <p15:clr>
            <a:srgbClr val="F26B43"/>
          </p15:clr>
        </p15:guide>
        <p15:guide id="16" pos="3266">
          <p15:clr>
            <a:srgbClr val="F26B43"/>
          </p15:clr>
        </p15:guide>
        <p15:guide id="17" pos="3379">
          <p15:clr>
            <a:srgbClr val="F26B43"/>
          </p15:clr>
        </p15:guide>
        <p15:guide id="18" pos="3719">
          <p15:clr>
            <a:srgbClr val="F26B43"/>
          </p15:clr>
        </p15:guide>
        <p15:guide id="19" pos="3833">
          <p15:clr>
            <a:srgbClr val="F26B43"/>
          </p15:clr>
        </p15:guide>
        <p15:guide id="20" pos="4150">
          <p15:clr>
            <a:srgbClr val="F26B43"/>
          </p15:clr>
        </p15:guide>
        <p15:guide id="21" pos="4263">
          <p15:clr>
            <a:srgbClr val="F26B43"/>
          </p15:clr>
        </p15:guide>
        <p15:guide id="22" pos="4604">
          <p15:clr>
            <a:srgbClr val="F26B43"/>
          </p15:clr>
        </p15:guide>
        <p15:guide id="23" pos="4717">
          <p15:clr>
            <a:srgbClr val="F26B43"/>
          </p15:clr>
        </p15:guide>
        <p15:guide id="24" pos="5035">
          <p15:clr>
            <a:srgbClr val="F26B43"/>
          </p15:clr>
        </p15:guide>
        <p15:guide id="25" pos="5465">
          <p15:clr>
            <a:srgbClr val="F26B43"/>
          </p15:clr>
        </p15:guide>
        <p15:guide id="26" pos="5148">
          <p15:clr>
            <a:srgbClr val="F26B43"/>
          </p15:clr>
        </p15:guide>
        <p15:guide id="27" orient="horz" pos="758">
          <p15:clr>
            <a:srgbClr val="F26B43"/>
          </p15:clr>
        </p15:guide>
        <p15:guide id="28" orient="horz" pos="1098">
          <p15:clr>
            <a:srgbClr val="F26B43"/>
          </p15:clr>
        </p15:guide>
        <p15:guide id="29" orient="horz" pos="1212">
          <p15:clr>
            <a:srgbClr val="F26B43"/>
          </p15:clr>
        </p15:guide>
        <p15:guide id="30" orient="horz" pos="1575">
          <p15:clr>
            <a:srgbClr val="F26B43"/>
          </p15:clr>
        </p15:guide>
        <p15:guide id="31" orient="horz" pos="1688">
          <p15:clr>
            <a:srgbClr val="F26B43"/>
          </p15:clr>
        </p15:guide>
        <p15:guide id="32" orient="horz" pos="2028">
          <p15:clr>
            <a:srgbClr val="F26B43"/>
          </p15:clr>
        </p15:guide>
        <p15:guide id="33" orient="horz" pos="2142">
          <p15:clr>
            <a:srgbClr val="F26B43"/>
          </p15:clr>
        </p15:guide>
        <p15:guide id="34" orient="horz" pos="2505">
          <p15:clr>
            <a:srgbClr val="F26B43"/>
          </p15:clr>
        </p15:guide>
        <p15:guide id="35" orient="horz" pos="2618">
          <p15:clr>
            <a:srgbClr val="F26B43"/>
          </p15:clr>
        </p15:guide>
        <p15:guide id="36" orient="horz" pos="295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821" y="69118"/>
            <a:ext cx="11801474" cy="73893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lIns="0" tIns="0" rIns="0" bIns="0" rtlCol="0" anchor="t" anchorCtr="0">
            <a:noAutofit/>
          </a:bodyPr>
          <a:lstStyle/>
          <a:p>
            <a:r>
              <a:rPr lang="en-GB" sz="2400" dirty="0">
                <a:solidFill>
                  <a:srgbClr val="261F7F"/>
                </a:solidFill>
              </a:rPr>
              <a:t>Organizational Agility ‘Heath Check’ – </a:t>
            </a:r>
            <a:r>
              <a:rPr lang="en-GB" sz="2400" i="1" dirty="0">
                <a:solidFill>
                  <a:srgbClr val="261F7F"/>
                </a:solidFill>
              </a:rPr>
              <a:t>SCOPE  </a:t>
            </a:r>
            <a:br>
              <a:rPr lang="en-GB" sz="2400" i="1" dirty="0">
                <a:solidFill>
                  <a:srgbClr val="261F7F"/>
                </a:solidFill>
              </a:rPr>
            </a:br>
            <a:r>
              <a:rPr lang="en-GB" sz="1600" i="1" dirty="0">
                <a:solidFill>
                  <a:srgbClr val="261F7F"/>
                </a:solidFill>
              </a:rPr>
              <a:t>(Summary version) </a:t>
            </a:r>
            <a:endParaRPr lang="en-US" sz="1600" i="1" dirty="0">
              <a:solidFill>
                <a:srgbClr val="261F7F"/>
              </a:solidFill>
            </a:endParaRPr>
          </a:p>
        </p:txBody>
      </p:sp>
      <p:sp>
        <p:nvSpPr>
          <p:cNvPr id="6" name="Espace réservé du numéro de diapositive 5"/>
          <p:cNvSpPr>
            <a:spLocks noGrp="1"/>
          </p:cNvSpPr>
          <p:nvPr>
            <p:ph type="sldNum" sz="quarter" idx="12"/>
          </p:nvPr>
        </p:nvSpPr>
        <p:spPr>
          <a:xfrm>
            <a:off x="11188864" y="6280917"/>
            <a:ext cx="504000" cy="138499"/>
          </a:xfrm>
        </p:spPr>
        <p:txBody>
          <a:bodyPr/>
          <a:lstStyle/>
          <a:p>
            <a:fld id="{830D4EF1-2FB9-4CDA-AD22-D945B346B2F0}" type="slidenum">
              <a:rPr lang="en-GB" smtClean="0">
                <a:solidFill>
                  <a:prstClr val="black">
                    <a:tint val="75000"/>
                  </a:prstClr>
                </a:solidFill>
              </a:rPr>
              <a:pPr/>
              <a:t>1</a:t>
            </a:fld>
            <a:endParaRPr lang="en-GB" dirty="0">
              <a:solidFill>
                <a:prstClr val="black">
                  <a:tint val="75000"/>
                </a:prst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05973888"/>
              </p:ext>
            </p:extLst>
          </p:nvPr>
        </p:nvGraphicFramePr>
        <p:xfrm>
          <a:off x="203348" y="808712"/>
          <a:ext cx="11859947" cy="6008002"/>
        </p:xfrm>
        <a:graphic>
          <a:graphicData uri="http://schemas.openxmlformats.org/drawingml/2006/table">
            <a:tbl>
              <a:tblPr firstRow="1" bandRow="1">
                <a:tableStyleId>{5C22544A-7EE6-4342-B048-85BDC9FD1C3A}</a:tableStyleId>
              </a:tblPr>
              <a:tblGrid>
                <a:gridCol w="1098272">
                  <a:extLst>
                    <a:ext uri="{9D8B030D-6E8A-4147-A177-3AD203B41FA5}">
                      <a16:colId xmlns:a16="http://schemas.microsoft.com/office/drawing/2014/main" val="20000"/>
                    </a:ext>
                  </a:extLst>
                </a:gridCol>
                <a:gridCol w="6538163">
                  <a:extLst>
                    <a:ext uri="{9D8B030D-6E8A-4147-A177-3AD203B41FA5}">
                      <a16:colId xmlns:a16="http://schemas.microsoft.com/office/drawing/2014/main" val="20001"/>
                    </a:ext>
                  </a:extLst>
                </a:gridCol>
                <a:gridCol w="984712">
                  <a:extLst>
                    <a:ext uri="{9D8B030D-6E8A-4147-A177-3AD203B41FA5}">
                      <a16:colId xmlns:a16="http://schemas.microsoft.com/office/drawing/2014/main" val="2804872909"/>
                    </a:ext>
                  </a:extLst>
                </a:gridCol>
                <a:gridCol w="1097424">
                  <a:extLst>
                    <a:ext uri="{9D8B030D-6E8A-4147-A177-3AD203B41FA5}">
                      <a16:colId xmlns:a16="http://schemas.microsoft.com/office/drawing/2014/main" val="1122525412"/>
                    </a:ext>
                  </a:extLst>
                </a:gridCol>
                <a:gridCol w="2141376">
                  <a:extLst>
                    <a:ext uri="{9D8B030D-6E8A-4147-A177-3AD203B41FA5}">
                      <a16:colId xmlns:a16="http://schemas.microsoft.com/office/drawing/2014/main" val="3241726858"/>
                    </a:ext>
                  </a:extLst>
                </a:gridCol>
              </a:tblGrid>
              <a:tr h="502373">
                <a:tc>
                  <a:txBody>
                    <a:bodyPr/>
                    <a:lstStyle>
                      <a:lvl1pPr>
                        <a:spcBef>
                          <a:spcPct val="50000"/>
                        </a:spcBef>
                        <a:buClr>
                          <a:srgbClr val="0099FF"/>
                        </a:buClr>
                        <a:buSzPct val="90000"/>
                        <a:buFont typeface="Wingdings" pitchFamily="2" charset="2"/>
                        <a:defRPr sz="1400">
                          <a:solidFill>
                            <a:schemeClr val="tx1"/>
                          </a:solidFill>
                          <a:latin typeface="Arial" charset="0"/>
                        </a:defRPr>
                      </a:lvl1pPr>
                      <a:lvl2pPr>
                        <a:spcBef>
                          <a:spcPct val="20000"/>
                        </a:spcBef>
                        <a:buClr>
                          <a:srgbClr val="99CCFF"/>
                        </a:buClr>
                        <a:buSzPct val="90000"/>
                        <a:buFont typeface="Wingdings" pitchFamily="2" charset="2"/>
                        <a:defRPr sz="1400">
                          <a:solidFill>
                            <a:srgbClr val="000000"/>
                          </a:solidFill>
                          <a:latin typeface="Arial" charset="0"/>
                        </a:defRPr>
                      </a:lvl2pPr>
                      <a:lvl3pPr>
                        <a:spcBef>
                          <a:spcPct val="20000"/>
                        </a:spcBef>
                        <a:buClr>
                          <a:schemeClr val="tx1"/>
                        </a:buClr>
                        <a:buFont typeface="Arial" charset="0"/>
                        <a:defRPr sz="1400">
                          <a:solidFill>
                            <a:schemeClr val="tx1"/>
                          </a:solidFill>
                          <a:latin typeface="Arial" charset="0"/>
                        </a:defRPr>
                      </a:lvl3pPr>
                      <a:lvl4pPr>
                        <a:spcBef>
                          <a:spcPct val="20000"/>
                        </a:spcBef>
                        <a:buClr>
                          <a:schemeClr val="tx1"/>
                        </a:buClr>
                        <a:buFont typeface="Arial" charset="0"/>
                        <a:defRPr sz="1400">
                          <a:solidFill>
                            <a:schemeClr val="tx1"/>
                          </a:solidFill>
                          <a:latin typeface="Arial" charset="0"/>
                        </a:defRPr>
                      </a:lvl4pPr>
                      <a:lvl5pPr>
                        <a:spcBef>
                          <a:spcPct val="20000"/>
                        </a:spcBef>
                        <a:buClr>
                          <a:schemeClr val="tx1"/>
                        </a:buClr>
                        <a:buFont typeface="Arial" charset="0"/>
                        <a:defRPr sz="1400">
                          <a:solidFill>
                            <a:schemeClr val="tx1"/>
                          </a:solidFill>
                          <a:latin typeface="Arial" charset="0"/>
                        </a:defRPr>
                      </a:lvl5pPr>
                      <a:lvl6pPr eaLnBrk="0" fontAlgn="base" hangingPunct="0">
                        <a:spcBef>
                          <a:spcPct val="20000"/>
                        </a:spcBef>
                        <a:spcAft>
                          <a:spcPct val="0"/>
                        </a:spcAft>
                        <a:buClr>
                          <a:schemeClr val="tx1"/>
                        </a:buClr>
                        <a:buFont typeface="Arial" charset="0"/>
                        <a:defRPr sz="1400">
                          <a:solidFill>
                            <a:schemeClr val="tx1"/>
                          </a:solidFill>
                          <a:latin typeface="Arial" charset="0"/>
                        </a:defRPr>
                      </a:lvl6pPr>
                      <a:lvl7pPr eaLnBrk="0" fontAlgn="base" hangingPunct="0">
                        <a:spcBef>
                          <a:spcPct val="20000"/>
                        </a:spcBef>
                        <a:spcAft>
                          <a:spcPct val="0"/>
                        </a:spcAft>
                        <a:buClr>
                          <a:schemeClr val="tx1"/>
                        </a:buClr>
                        <a:buFont typeface="Arial" charset="0"/>
                        <a:defRPr sz="1400">
                          <a:solidFill>
                            <a:schemeClr val="tx1"/>
                          </a:solidFill>
                          <a:latin typeface="Arial" charset="0"/>
                        </a:defRPr>
                      </a:lvl7pPr>
                      <a:lvl8pPr eaLnBrk="0" fontAlgn="base" hangingPunct="0">
                        <a:spcBef>
                          <a:spcPct val="20000"/>
                        </a:spcBef>
                        <a:spcAft>
                          <a:spcPct val="0"/>
                        </a:spcAft>
                        <a:buClr>
                          <a:schemeClr val="tx1"/>
                        </a:buClr>
                        <a:buFont typeface="Arial" charset="0"/>
                        <a:defRPr sz="1400">
                          <a:solidFill>
                            <a:schemeClr val="tx1"/>
                          </a:solidFill>
                          <a:latin typeface="Arial" charset="0"/>
                        </a:defRPr>
                      </a:lvl8pPr>
                      <a:lvl9pPr eaLnBrk="0" fontAlgn="base" hangingPunct="0">
                        <a:spcBef>
                          <a:spcPct val="20000"/>
                        </a:spcBef>
                        <a:spcAft>
                          <a:spcPct val="0"/>
                        </a:spcAft>
                        <a:buClr>
                          <a:schemeClr val="tx1"/>
                        </a:buClr>
                        <a:buFont typeface="Arial" charset="0"/>
                        <a:defRPr sz="1400">
                          <a:solidFill>
                            <a:schemeClr val="tx1"/>
                          </a:solidFill>
                          <a:latin typeface="Arial" charset="0"/>
                        </a:defRPr>
                      </a:lvl9pPr>
                    </a:lstStyle>
                    <a:p>
                      <a:pPr marL="0" marR="0" lvl="0" indent="0" algn="ctr" defTabSz="914400" rtl="0" eaLnBrk="0" fontAlgn="base" latinLnBrk="0" hangingPunct="0">
                        <a:lnSpc>
                          <a:spcPct val="100000"/>
                        </a:lnSpc>
                        <a:spcBef>
                          <a:spcPct val="50000"/>
                        </a:spcBef>
                        <a:spcAft>
                          <a:spcPct val="0"/>
                        </a:spcAft>
                        <a:buClr>
                          <a:srgbClr val="0099FF"/>
                        </a:buClr>
                        <a:buSzPct val="90000"/>
                        <a:buFont typeface="Wingdings" pitchFamily="2" charset="2"/>
                        <a:buNone/>
                        <a:tabLst/>
                      </a:pPr>
                      <a:r>
                        <a:rPr kumimoji="0" lang="en-US" altLang="en-US" sz="1000" u="none" strike="noStrike" cap="none" normalizeH="0" baseline="0" dirty="0">
                          <a:ln>
                            <a:noFill/>
                          </a:ln>
                          <a:solidFill>
                            <a:schemeClr val="bg1"/>
                          </a:solidFill>
                          <a:effectLst/>
                        </a:rPr>
                        <a:t>Organizational Agility      Category</a:t>
                      </a:r>
                      <a:endParaRPr kumimoji="0" lang="en-US" altLang="en-US" sz="1000" b="1" i="0" u="none" strike="noStrike" cap="none" normalizeH="0" baseline="0" dirty="0">
                        <a:ln>
                          <a:noFill/>
                        </a:ln>
                        <a:solidFill>
                          <a:schemeClr val="bg1"/>
                        </a:solidFill>
                        <a:effectLst/>
                        <a:latin typeface="+mn-lt"/>
                      </a:endParaRPr>
                    </a:p>
                  </a:txBody>
                  <a:tcPr marL="68580" marR="68580" marT="34280" marB="34280" horzOverflow="overflow">
                    <a:solidFill>
                      <a:srgbClr val="211B6F"/>
                    </a:solidFill>
                  </a:tcPr>
                </a:tc>
                <a:tc>
                  <a:txBody>
                    <a:bodyPr/>
                    <a:lstStyle/>
                    <a:p>
                      <a:pPr marL="0" marR="0" lvl="0" indent="0" algn="ctr" defTabSz="914400" rtl="0" eaLnBrk="0" fontAlgn="base" latinLnBrk="0" hangingPunct="0">
                        <a:lnSpc>
                          <a:spcPct val="100000"/>
                        </a:lnSpc>
                        <a:spcBef>
                          <a:spcPct val="50000"/>
                        </a:spcBef>
                        <a:spcAft>
                          <a:spcPct val="0"/>
                        </a:spcAft>
                        <a:buClr>
                          <a:srgbClr val="0099FF"/>
                        </a:buClr>
                        <a:buSzPct val="90000"/>
                        <a:buFont typeface="Wingdings" pitchFamily="2" charset="2"/>
                        <a:buNone/>
                        <a:tabLst/>
                      </a:pPr>
                      <a:endParaRPr kumimoji="0" lang="en-US" altLang="en-US" sz="1200" u="none" strike="noStrike" cap="none" normalizeH="0" baseline="0" dirty="0">
                        <a:ln>
                          <a:noFill/>
                        </a:ln>
                        <a:effectLst/>
                      </a:endParaRPr>
                    </a:p>
                    <a:p>
                      <a:pPr marL="0" marR="0" lvl="0" indent="0" algn="ctr" defTabSz="914400" rtl="0" eaLnBrk="0" fontAlgn="base" latinLnBrk="0" hangingPunct="0">
                        <a:lnSpc>
                          <a:spcPct val="100000"/>
                        </a:lnSpc>
                        <a:spcBef>
                          <a:spcPct val="50000"/>
                        </a:spcBef>
                        <a:spcAft>
                          <a:spcPct val="0"/>
                        </a:spcAft>
                        <a:buClr>
                          <a:srgbClr val="0099FF"/>
                        </a:buClr>
                        <a:buSzPct val="90000"/>
                        <a:buFont typeface="Wingdings" pitchFamily="2" charset="2"/>
                        <a:buNone/>
                        <a:tabLst/>
                      </a:pPr>
                      <a:r>
                        <a:rPr kumimoji="0" lang="en-US" altLang="en-US" sz="1200" u="none" strike="noStrike" cap="none" normalizeH="0" baseline="0" dirty="0">
                          <a:ln>
                            <a:noFill/>
                          </a:ln>
                          <a:effectLst/>
                        </a:rPr>
                        <a:t>Organizational Agility Statement </a:t>
                      </a:r>
                      <a:endParaRPr kumimoji="0" lang="en-US" altLang="en-US" sz="1200" b="1" i="0" u="none" strike="noStrike" cap="none" normalizeH="0" baseline="0" dirty="0">
                        <a:ln>
                          <a:noFill/>
                        </a:ln>
                        <a:solidFill>
                          <a:schemeClr val="bg1"/>
                        </a:solidFill>
                        <a:effectLst/>
                        <a:latin typeface="+mn-lt"/>
                      </a:endParaRPr>
                    </a:p>
                  </a:txBody>
                  <a:tcPr marL="68580" marR="68580" marT="34280" marB="34280" horzOverflow="overflow">
                    <a:solidFill>
                      <a:srgbClr val="211B6F"/>
                    </a:solidFill>
                  </a:tcPr>
                </a:tc>
                <a:tc>
                  <a:txBody>
                    <a:bodyPr/>
                    <a:lstStyle/>
                    <a:p>
                      <a:pPr marL="0" marR="0" lvl="0" indent="0" algn="ctr" defTabSz="914400" rtl="0" eaLnBrk="0" fontAlgn="base" latinLnBrk="0" hangingPunct="0">
                        <a:lnSpc>
                          <a:spcPct val="100000"/>
                        </a:lnSpc>
                        <a:spcBef>
                          <a:spcPct val="50000"/>
                        </a:spcBef>
                        <a:spcAft>
                          <a:spcPct val="0"/>
                        </a:spcAft>
                        <a:buClr>
                          <a:srgbClr val="0099FF"/>
                        </a:buClr>
                        <a:buSzPct val="90000"/>
                        <a:buFont typeface="Wingdings" pitchFamily="2" charset="2"/>
                        <a:buNone/>
                        <a:tabLst/>
                      </a:pPr>
                      <a:r>
                        <a:rPr kumimoji="0" lang="en-US" altLang="en-US" sz="1200" b="1" i="0" u="none" strike="noStrike" cap="none" normalizeH="0" baseline="0" dirty="0">
                          <a:ln>
                            <a:noFill/>
                          </a:ln>
                          <a:solidFill>
                            <a:schemeClr val="bg1"/>
                          </a:solidFill>
                          <a:effectLst/>
                          <a:latin typeface="+mn-lt"/>
                        </a:rPr>
                        <a:t>Current State  Score</a:t>
                      </a:r>
                    </a:p>
                  </a:txBody>
                  <a:tcPr marL="68580" marR="68580" marT="34280" marB="34280" horzOverflow="overflow">
                    <a:solidFill>
                      <a:srgbClr val="211B6F"/>
                    </a:solidFill>
                  </a:tcPr>
                </a:tc>
                <a:tc>
                  <a:txBody>
                    <a:bodyPr/>
                    <a:lstStyle/>
                    <a:p>
                      <a:pPr algn="ctr"/>
                      <a:r>
                        <a:rPr lang="en-IE" sz="1200" dirty="0"/>
                        <a:t>Importance to our business</a:t>
                      </a:r>
                    </a:p>
                  </a:txBody>
                  <a:tcPr marL="68580" marR="68580" marT="34280" marB="34280" horzOverflow="overflow">
                    <a:solidFill>
                      <a:srgbClr val="211B6F"/>
                    </a:solidFill>
                  </a:tcPr>
                </a:tc>
                <a:tc>
                  <a:txBody>
                    <a:bodyPr/>
                    <a:lstStyle/>
                    <a:p>
                      <a:pPr algn="ctr"/>
                      <a:r>
                        <a:rPr lang="en-IE" sz="1200" dirty="0"/>
                        <a:t>Gap &amp; Notes </a:t>
                      </a:r>
                    </a:p>
                  </a:txBody>
                  <a:tcPr marL="68580" marR="68580" marT="34280" marB="34280" horzOverflow="overflow">
                    <a:solidFill>
                      <a:srgbClr val="211B6F"/>
                    </a:solidFill>
                  </a:tcPr>
                </a:tc>
                <a:extLst>
                  <a:ext uri="{0D108BD9-81ED-4DB2-BD59-A6C34878D82A}">
                    <a16:rowId xmlns:a16="http://schemas.microsoft.com/office/drawing/2014/main" val="10000"/>
                  </a:ext>
                </a:extLst>
              </a:tr>
              <a:tr h="404178">
                <a:tc rowSpan="2">
                  <a:txBody>
                    <a:bodyPr/>
                    <a:lstStyle>
                      <a:lvl1pPr>
                        <a:spcBef>
                          <a:spcPct val="50000"/>
                        </a:spcBef>
                        <a:buClr>
                          <a:srgbClr val="0099FF"/>
                        </a:buClr>
                        <a:buSzPct val="90000"/>
                        <a:buFont typeface="Wingdings" pitchFamily="2" charset="2"/>
                        <a:defRPr sz="1400">
                          <a:solidFill>
                            <a:schemeClr val="tx1"/>
                          </a:solidFill>
                          <a:latin typeface="Arial" charset="0"/>
                        </a:defRPr>
                      </a:lvl1pPr>
                      <a:lvl2pPr>
                        <a:spcBef>
                          <a:spcPct val="20000"/>
                        </a:spcBef>
                        <a:buClr>
                          <a:srgbClr val="99CCFF"/>
                        </a:buClr>
                        <a:buSzPct val="90000"/>
                        <a:buFont typeface="Wingdings" pitchFamily="2" charset="2"/>
                        <a:defRPr sz="1400">
                          <a:solidFill>
                            <a:srgbClr val="000000"/>
                          </a:solidFill>
                          <a:latin typeface="Arial" charset="0"/>
                        </a:defRPr>
                      </a:lvl2pPr>
                      <a:lvl3pPr>
                        <a:spcBef>
                          <a:spcPct val="20000"/>
                        </a:spcBef>
                        <a:buClr>
                          <a:schemeClr val="tx1"/>
                        </a:buClr>
                        <a:buFont typeface="Arial" charset="0"/>
                        <a:defRPr sz="1400">
                          <a:solidFill>
                            <a:schemeClr val="tx1"/>
                          </a:solidFill>
                          <a:latin typeface="Arial" charset="0"/>
                        </a:defRPr>
                      </a:lvl3pPr>
                      <a:lvl4pPr>
                        <a:spcBef>
                          <a:spcPct val="20000"/>
                        </a:spcBef>
                        <a:buClr>
                          <a:schemeClr val="tx1"/>
                        </a:buClr>
                        <a:buFont typeface="Arial" charset="0"/>
                        <a:defRPr sz="1400">
                          <a:solidFill>
                            <a:schemeClr val="tx1"/>
                          </a:solidFill>
                          <a:latin typeface="Arial" charset="0"/>
                        </a:defRPr>
                      </a:lvl4pPr>
                      <a:lvl5pPr>
                        <a:spcBef>
                          <a:spcPct val="20000"/>
                        </a:spcBef>
                        <a:buClr>
                          <a:schemeClr val="tx1"/>
                        </a:buClr>
                        <a:buFont typeface="Arial" charset="0"/>
                        <a:defRPr sz="1400">
                          <a:solidFill>
                            <a:schemeClr val="tx1"/>
                          </a:solidFill>
                          <a:latin typeface="Arial" charset="0"/>
                        </a:defRPr>
                      </a:lvl5pPr>
                      <a:lvl6pPr eaLnBrk="0" fontAlgn="base" hangingPunct="0">
                        <a:spcBef>
                          <a:spcPct val="20000"/>
                        </a:spcBef>
                        <a:spcAft>
                          <a:spcPct val="0"/>
                        </a:spcAft>
                        <a:buClr>
                          <a:schemeClr val="tx1"/>
                        </a:buClr>
                        <a:buFont typeface="Arial" charset="0"/>
                        <a:defRPr sz="1400">
                          <a:solidFill>
                            <a:schemeClr val="tx1"/>
                          </a:solidFill>
                          <a:latin typeface="Arial" charset="0"/>
                        </a:defRPr>
                      </a:lvl6pPr>
                      <a:lvl7pPr eaLnBrk="0" fontAlgn="base" hangingPunct="0">
                        <a:spcBef>
                          <a:spcPct val="20000"/>
                        </a:spcBef>
                        <a:spcAft>
                          <a:spcPct val="0"/>
                        </a:spcAft>
                        <a:buClr>
                          <a:schemeClr val="tx1"/>
                        </a:buClr>
                        <a:buFont typeface="Arial" charset="0"/>
                        <a:defRPr sz="1400">
                          <a:solidFill>
                            <a:schemeClr val="tx1"/>
                          </a:solidFill>
                          <a:latin typeface="Arial" charset="0"/>
                        </a:defRPr>
                      </a:lvl7pPr>
                      <a:lvl8pPr eaLnBrk="0" fontAlgn="base" hangingPunct="0">
                        <a:spcBef>
                          <a:spcPct val="20000"/>
                        </a:spcBef>
                        <a:spcAft>
                          <a:spcPct val="0"/>
                        </a:spcAft>
                        <a:buClr>
                          <a:schemeClr val="tx1"/>
                        </a:buClr>
                        <a:buFont typeface="Arial" charset="0"/>
                        <a:defRPr sz="1400">
                          <a:solidFill>
                            <a:schemeClr val="tx1"/>
                          </a:solidFill>
                          <a:latin typeface="Arial" charset="0"/>
                        </a:defRPr>
                      </a:lvl8pPr>
                      <a:lvl9pPr eaLnBrk="0" fontAlgn="base" hangingPunct="0">
                        <a:spcBef>
                          <a:spcPct val="20000"/>
                        </a:spcBef>
                        <a:spcAft>
                          <a:spcPct val="0"/>
                        </a:spcAft>
                        <a:buClr>
                          <a:schemeClr val="tx1"/>
                        </a:buClr>
                        <a:buFont typeface="Arial" charset="0"/>
                        <a:defRPr sz="1400">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pPr>
                      <a:r>
                        <a:rPr kumimoji="0" lang="en-US" altLang="en-US" sz="1200" b="1" u="none" strike="noStrike" cap="none" normalizeH="0" baseline="0" dirty="0">
                          <a:ln>
                            <a:noFill/>
                          </a:ln>
                          <a:effectLst/>
                        </a:rPr>
                        <a:t> Strategy </a:t>
                      </a:r>
                      <a:endParaRPr kumimoji="0" lang="en-US" altLang="en-US" sz="1200" b="1" i="0" u="none" strike="noStrike" cap="none" normalizeH="0" baseline="0" dirty="0">
                        <a:ln>
                          <a:noFill/>
                        </a:ln>
                        <a:solidFill>
                          <a:schemeClr val="tx1"/>
                        </a:solidFill>
                        <a:effectLst/>
                        <a:latin typeface="Arial" charset="0"/>
                      </a:endParaRPr>
                    </a:p>
                  </a:txBody>
                  <a:tcPr marL="68580" marR="68580" marT="34280" marB="34280" horzOverflow="overflow">
                    <a:solidFill>
                      <a:schemeClr val="bg1">
                        <a:lumMod val="85000"/>
                      </a:schemeClr>
                    </a:solidFill>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0" i="0" u="none" strike="noStrike" cap="none" normalizeH="0" baseline="0" dirty="0">
                          <a:ln>
                            <a:noFill/>
                          </a:ln>
                          <a:solidFill>
                            <a:schemeClr val="tx1"/>
                          </a:solidFill>
                          <a:effectLst/>
                          <a:latin typeface="Arial" charset="0"/>
                        </a:rPr>
                        <a:t>Agility and adaptiveness are explicitly called out and expressed as </a:t>
                      </a:r>
                      <a:r>
                        <a:rPr kumimoji="0" lang="en-US" altLang="en-US" sz="1000" b="1" i="0" u="none" strike="noStrike" cap="none" normalizeH="0" baseline="0" dirty="0">
                          <a:ln>
                            <a:noFill/>
                          </a:ln>
                          <a:solidFill>
                            <a:schemeClr val="tx1"/>
                          </a:solidFill>
                          <a:effectLst/>
                          <a:latin typeface="Arial" charset="0"/>
                        </a:rPr>
                        <a:t>strategic priorities </a:t>
                      </a:r>
                      <a:r>
                        <a:rPr kumimoji="0" lang="en-US" altLang="en-US" sz="1000" b="0" i="0" u="none" strike="noStrike" cap="none" normalizeH="0" baseline="0" dirty="0">
                          <a:ln>
                            <a:noFill/>
                          </a:ln>
                          <a:solidFill>
                            <a:schemeClr val="tx1"/>
                          </a:solidFill>
                          <a:effectLst/>
                          <a:latin typeface="Arial" charset="0"/>
                        </a:rPr>
                        <a:t>across the organization </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10001"/>
                  </a:ext>
                </a:extLst>
              </a:tr>
              <a:tr h="404178">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0" i="0" u="none" strike="noStrike" cap="none" normalizeH="0" baseline="0" dirty="0">
                          <a:ln>
                            <a:noFill/>
                          </a:ln>
                          <a:solidFill>
                            <a:schemeClr val="tx1"/>
                          </a:solidFill>
                          <a:effectLst/>
                          <a:latin typeface="Arial" charset="0"/>
                        </a:rPr>
                        <a:t>Agile principles such as customer engagement, flexibility, collaboration, diversity etc. strongly influence our </a:t>
                      </a:r>
                      <a:r>
                        <a:rPr kumimoji="0" lang="en-US" altLang="en-US" sz="1000" b="1" i="0" u="none" strike="noStrike" cap="none" normalizeH="0" baseline="0" dirty="0">
                          <a:ln>
                            <a:noFill/>
                          </a:ln>
                          <a:solidFill>
                            <a:schemeClr val="tx1"/>
                          </a:solidFill>
                          <a:effectLst/>
                          <a:latin typeface="Arial" charset="0"/>
                        </a:rPr>
                        <a:t>business planning </a:t>
                      </a:r>
                      <a:r>
                        <a:rPr kumimoji="0" lang="en-US" altLang="en-US" sz="1000" b="0" i="0" u="none" strike="noStrike" cap="none" normalizeH="0" baseline="0" dirty="0">
                          <a:ln>
                            <a:noFill/>
                          </a:ln>
                          <a:solidFill>
                            <a:schemeClr val="tx1"/>
                          </a:solidFill>
                          <a:effectLst/>
                          <a:latin typeface="Arial" charset="0"/>
                        </a:rPr>
                        <a:t>processes.</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941660363"/>
                  </a:ext>
                </a:extLst>
              </a:tr>
              <a:tr h="310510">
                <a:tc rowSpan="3">
                  <a:txBody>
                    <a:bodyPr/>
                    <a:lstStyle/>
                    <a:p>
                      <a:pPr marL="0" marR="0" lvl="0" indent="0" algn="l"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r>
                        <a:rPr kumimoji="0" lang="en-US" altLang="en-US" sz="1200" b="1" u="none" strike="noStrike" cap="none" normalizeH="0" baseline="0" dirty="0">
                          <a:ln>
                            <a:noFill/>
                          </a:ln>
                          <a:effectLst/>
                        </a:rPr>
                        <a:t> Culture</a:t>
                      </a:r>
                      <a:endParaRPr kumimoji="0" lang="en-US" altLang="en-US" sz="1200" b="1" i="0" u="none" strike="noStrike" cap="none" normalizeH="0" baseline="0" dirty="0">
                        <a:ln>
                          <a:noFill/>
                        </a:ln>
                        <a:solidFill>
                          <a:schemeClr val="tx1"/>
                        </a:solidFill>
                        <a:effectLst/>
                        <a:latin typeface="Arial" charset="0"/>
                      </a:endParaRPr>
                    </a:p>
                  </a:txBody>
                  <a:tcPr marL="68580" marR="68580" marT="34280" marB="34280" horzOverflow="overflow">
                    <a:solidFill>
                      <a:schemeClr val="bg1">
                        <a:lumMod val="85000"/>
                      </a:schemeClr>
                    </a:solidFill>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u="none" strike="noStrike" cap="none" normalizeH="0" baseline="0" dirty="0">
                          <a:ln>
                            <a:noFill/>
                          </a:ln>
                          <a:effectLst/>
                        </a:rPr>
                        <a:t>We have a </a:t>
                      </a:r>
                      <a:r>
                        <a:rPr kumimoji="0" lang="en-US" altLang="en-US" sz="1000" b="1" u="none" strike="noStrike" cap="none" normalizeH="0" baseline="0" dirty="0">
                          <a:ln>
                            <a:noFill/>
                          </a:ln>
                          <a:effectLst/>
                        </a:rPr>
                        <a:t>culture</a:t>
                      </a:r>
                      <a:r>
                        <a:rPr kumimoji="0" lang="en-US" altLang="en-US" sz="1000" u="none" strike="noStrike" cap="none" normalizeH="0" baseline="0" dirty="0">
                          <a:ln>
                            <a:noFill/>
                          </a:ln>
                          <a:effectLst/>
                        </a:rPr>
                        <a:t> throughout the organization that is supportive of experimentation, co-creation and innovation for the benefit of our customers</a:t>
                      </a:r>
                      <a:endParaRPr kumimoji="0" lang="en-US" altLang="en-US" sz="1000" b="1" i="0" u="none" strike="noStrike" cap="none" normalizeH="0" baseline="0" dirty="0">
                        <a:ln>
                          <a:noFill/>
                        </a:ln>
                        <a:solidFill>
                          <a:schemeClr val="tx1"/>
                        </a:solidFill>
                        <a:effectLst/>
                        <a:latin typeface="Arial" charset="0"/>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10002"/>
                  </a:ext>
                </a:extLst>
              </a:tr>
              <a:tr h="310510">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1" u="none" strike="noStrike" cap="none" normalizeH="0" baseline="0" dirty="0">
                          <a:ln>
                            <a:noFill/>
                          </a:ln>
                          <a:effectLst/>
                        </a:rPr>
                        <a:t>Senior Leaders </a:t>
                      </a:r>
                      <a:r>
                        <a:rPr kumimoji="0" lang="en-US" altLang="en-US" sz="1000" u="none" strike="noStrike" cap="none" normalizeH="0" baseline="0" dirty="0">
                          <a:ln>
                            <a:noFill/>
                          </a:ln>
                          <a:effectLst/>
                        </a:rPr>
                        <a:t>of our organization take accountability, trust employees and enable a safe culture of experimentation &amp; learning by doing, they role model an open and agile mindset </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3760754441"/>
                  </a:ext>
                </a:extLst>
              </a:tr>
              <a:tr h="415743">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1" i="0" u="none" strike="noStrike" cap="none" normalizeH="0" baseline="0" dirty="0">
                          <a:ln>
                            <a:noFill/>
                          </a:ln>
                          <a:solidFill>
                            <a:schemeClr val="tx1"/>
                          </a:solidFill>
                          <a:effectLst/>
                          <a:latin typeface="Arial" charset="0"/>
                        </a:rPr>
                        <a:t>Team leaders and people managers </a:t>
                      </a:r>
                      <a:r>
                        <a:rPr kumimoji="0" lang="en-US" altLang="en-US" sz="1000" b="0" i="0" u="none" strike="noStrike" cap="none" normalizeH="0" baseline="0" dirty="0">
                          <a:ln>
                            <a:noFill/>
                          </a:ln>
                          <a:solidFill>
                            <a:schemeClr val="tx1"/>
                          </a:solidFill>
                          <a:effectLst/>
                          <a:latin typeface="Arial" charset="0"/>
                        </a:rPr>
                        <a:t>encourage an open </a:t>
                      </a:r>
                      <a:r>
                        <a:rPr kumimoji="0" lang="en-US" altLang="en-US" sz="1000" u="none" strike="noStrike" cap="none" normalizeH="0" baseline="0" dirty="0">
                          <a:ln>
                            <a:noFill/>
                          </a:ln>
                          <a:effectLst/>
                        </a:rPr>
                        <a:t>and safe environment for experimentation, growth &amp; learning by doing</a:t>
                      </a:r>
                      <a:endParaRPr kumimoji="0" lang="en-US" altLang="en-US" sz="1000" b="0" i="0" u="none" strike="noStrike" cap="none" normalizeH="0" baseline="0" dirty="0">
                        <a:ln>
                          <a:noFill/>
                        </a:ln>
                        <a:solidFill>
                          <a:schemeClr val="tx1"/>
                        </a:solidFill>
                        <a:effectLst/>
                        <a:latin typeface="Arial" charset="0"/>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2059532867"/>
                  </a:ext>
                </a:extLst>
              </a:tr>
              <a:tr h="237543">
                <a:tc rowSpan="4">
                  <a:txBody>
                    <a:bodyPr/>
                    <a:lstStyle/>
                    <a:p>
                      <a:pPr marL="0" marR="0" lvl="0" indent="0" algn="l"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r>
                        <a:rPr kumimoji="0" lang="en-US" altLang="en-US" sz="1200" b="1" u="none" strike="noStrike" cap="none" normalizeH="0" baseline="0" dirty="0">
                          <a:ln>
                            <a:noFill/>
                          </a:ln>
                          <a:effectLst/>
                        </a:rPr>
                        <a:t>Organization </a:t>
                      </a:r>
                      <a:endParaRPr kumimoji="0" lang="en-US" altLang="en-US" sz="1200" b="1" i="0" u="none" strike="noStrike" cap="none" normalizeH="0" baseline="0" dirty="0">
                        <a:ln>
                          <a:noFill/>
                        </a:ln>
                        <a:solidFill>
                          <a:schemeClr val="tx1"/>
                        </a:solidFill>
                        <a:effectLst/>
                        <a:latin typeface="Arial" charset="0"/>
                      </a:endParaRPr>
                    </a:p>
                  </a:txBody>
                  <a:tcPr marL="68580" marR="68580" marT="34280" marB="34280" horzOverflow="overflow">
                    <a:solidFill>
                      <a:schemeClr val="bg1">
                        <a:lumMod val="85000"/>
                      </a:schemeClr>
                    </a:solidFill>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u="none" strike="noStrike" cap="none" normalizeH="0" baseline="0" dirty="0">
                          <a:ln>
                            <a:noFill/>
                          </a:ln>
                          <a:effectLst/>
                        </a:rPr>
                        <a:t>Our </a:t>
                      </a:r>
                      <a:r>
                        <a:rPr kumimoji="0" lang="en-US" altLang="en-US" sz="1000" b="1" u="none" strike="noStrike" cap="none" normalizeH="0" baseline="0" dirty="0">
                          <a:ln>
                            <a:noFill/>
                          </a:ln>
                          <a:effectLst/>
                        </a:rPr>
                        <a:t>structures, systems and technology </a:t>
                      </a:r>
                      <a:r>
                        <a:rPr kumimoji="0" lang="en-US" altLang="en-US" sz="1000" u="none" strike="noStrike" cap="none" normalizeH="0" baseline="0" dirty="0">
                          <a:ln>
                            <a:noFill/>
                          </a:ln>
                          <a:effectLst/>
                        </a:rPr>
                        <a:t>enable agile practices and outcomes </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10003"/>
                  </a:ext>
                </a:extLst>
              </a:tr>
              <a:tr h="451470">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u="none" strike="noStrike" kern="1200" cap="none" normalizeH="0" baseline="0" dirty="0">
                          <a:ln>
                            <a:noFill/>
                          </a:ln>
                          <a:solidFill>
                            <a:schemeClr val="dk1"/>
                          </a:solidFill>
                          <a:effectLst/>
                          <a:latin typeface="+mn-lt"/>
                          <a:ea typeface="+mn-ea"/>
                          <a:cs typeface="+mn-cs"/>
                        </a:rPr>
                        <a:t>Our </a:t>
                      </a:r>
                      <a:r>
                        <a:rPr kumimoji="0" lang="en-US" altLang="en-US" sz="1000" b="1" u="none" strike="noStrike" kern="1200" cap="none" normalizeH="0" baseline="0" dirty="0">
                          <a:ln>
                            <a:noFill/>
                          </a:ln>
                          <a:solidFill>
                            <a:schemeClr val="dk1"/>
                          </a:solidFill>
                          <a:effectLst/>
                          <a:latin typeface="+mn-lt"/>
                          <a:ea typeface="+mn-ea"/>
                          <a:cs typeface="+mn-cs"/>
                        </a:rPr>
                        <a:t>operational processes </a:t>
                      </a:r>
                      <a:r>
                        <a:rPr kumimoji="0" lang="en-US" altLang="en-US" sz="1000" u="none" strike="noStrike" kern="1200" cap="none" normalizeH="0" baseline="0" dirty="0">
                          <a:ln>
                            <a:noFill/>
                          </a:ln>
                          <a:solidFill>
                            <a:schemeClr val="dk1"/>
                          </a:solidFill>
                          <a:effectLst/>
                          <a:latin typeface="+mn-lt"/>
                          <a:ea typeface="+mn-ea"/>
                          <a:cs typeface="+mn-cs"/>
                        </a:rPr>
                        <a:t>have the capacity to implement changes quickly and to convert these changes and resources to performance</a:t>
                      </a:r>
                      <a:endParaRPr kumimoji="0" lang="en-IE" sz="1000" u="none" strike="noStrike" kern="1200" cap="none" normalizeH="0" baseline="0" dirty="0">
                        <a:ln>
                          <a:noFill/>
                        </a:ln>
                        <a:solidFill>
                          <a:schemeClr val="dk1"/>
                        </a:solidFill>
                        <a:effectLst/>
                        <a:latin typeface="+mn-lt"/>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776531325"/>
                  </a:ext>
                </a:extLst>
              </a:tr>
              <a:tr h="511150">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0" i="0" u="none" strike="noStrike" cap="none" normalizeH="0" baseline="0" dirty="0">
                          <a:ln>
                            <a:noFill/>
                          </a:ln>
                          <a:solidFill>
                            <a:schemeClr val="tx1"/>
                          </a:solidFill>
                          <a:effectLst/>
                          <a:latin typeface="Arial" charset="0"/>
                        </a:rPr>
                        <a:t>We have </a:t>
                      </a:r>
                      <a:r>
                        <a:rPr kumimoji="0" lang="en-US" altLang="en-US" sz="1000" b="1" i="0" u="none" strike="noStrike" cap="none" normalizeH="0" baseline="0" dirty="0">
                          <a:ln>
                            <a:noFill/>
                          </a:ln>
                          <a:solidFill>
                            <a:schemeClr val="tx1"/>
                          </a:solidFill>
                          <a:effectLst/>
                          <a:latin typeface="Arial" charset="0"/>
                        </a:rPr>
                        <a:t>agile team structures and processes in place </a:t>
                      </a:r>
                      <a:r>
                        <a:rPr kumimoji="0" lang="en-US" altLang="en-US" sz="1000" b="0" i="0" u="none" strike="noStrike" cap="none" normalizeH="0" baseline="0" dirty="0">
                          <a:ln>
                            <a:noFill/>
                          </a:ln>
                          <a:solidFill>
                            <a:schemeClr val="tx1"/>
                          </a:solidFill>
                          <a:effectLst/>
                          <a:latin typeface="Arial" charset="0"/>
                        </a:rPr>
                        <a:t>that help us efficiently organize and prioritize our work, share resources and work across team boundaries.</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3866439802"/>
                  </a:ext>
                </a:extLst>
              </a:tr>
              <a:tr h="407660">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0" i="0" u="none" strike="noStrike" cap="none" normalizeH="0" baseline="0" dirty="0">
                          <a:ln>
                            <a:noFill/>
                          </a:ln>
                          <a:solidFill>
                            <a:schemeClr val="tx1"/>
                          </a:solidFill>
                          <a:effectLst/>
                          <a:latin typeface="Arial" charset="0"/>
                        </a:rPr>
                        <a:t>Our </a:t>
                      </a:r>
                      <a:r>
                        <a:rPr kumimoji="0" lang="en-US" altLang="en-US" sz="1000" b="1" i="0" u="none" strike="noStrike" cap="none" normalizeH="0" baseline="0" dirty="0">
                          <a:ln>
                            <a:noFill/>
                          </a:ln>
                          <a:solidFill>
                            <a:schemeClr val="tx1"/>
                          </a:solidFill>
                          <a:effectLst/>
                          <a:latin typeface="Arial" charset="0"/>
                        </a:rPr>
                        <a:t>decision making processes </a:t>
                      </a:r>
                      <a:r>
                        <a:rPr kumimoji="0" lang="en-US" altLang="en-US" sz="1000" b="0" i="0" u="none" strike="noStrike" cap="none" normalizeH="0" baseline="0" dirty="0">
                          <a:ln>
                            <a:noFill/>
                          </a:ln>
                          <a:solidFill>
                            <a:schemeClr val="tx1"/>
                          </a:solidFill>
                          <a:effectLst/>
                          <a:latin typeface="Arial" charset="0"/>
                        </a:rPr>
                        <a:t>are flexible and can vary depending on the needs of specific initiatives. Decisions are consciously distributed and delegated throughout the organization.</a:t>
                      </a:r>
                    </a:p>
                  </a:txBody>
                  <a:tcPr marL="68580" marR="68580" marT="34280" marB="34280" horzOverflow="overflow">
                    <a:solidFill>
                      <a:schemeClr val="bg1">
                        <a:lumMod val="85000"/>
                      </a:schemeClr>
                    </a:solidFill>
                  </a:tcPr>
                </a:tc>
                <a:tc>
                  <a:txBody>
                    <a:bodyPr/>
                    <a:lstStyle/>
                    <a:p>
                      <a:endParaRPr lang="en-IE" sz="1000"/>
                    </a:p>
                  </a:txBody>
                  <a:tcPr marL="68580" marR="68580" marT="34280" marB="34280" horzOverflow="overflow">
                    <a:solidFill>
                      <a:schemeClr val="bg1">
                        <a:lumMod val="85000"/>
                      </a:schemeClr>
                    </a:solidFill>
                  </a:tcPr>
                </a:tc>
                <a:tc>
                  <a:txBody>
                    <a:bodyPr/>
                    <a:lstStyle/>
                    <a:p>
                      <a:endParaRPr lang="en-IE" sz="1000" dirty="0"/>
                    </a:p>
                  </a:txBody>
                  <a:tcPr marL="68580" marR="68580" marT="34280" marB="34280" horzOverflow="overflow">
                    <a:solidFill>
                      <a:schemeClr val="bg1">
                        <a:lumMod val="85000"/>
                      </a:schemeClr>
                    </a:solidFill>
                  </a:tcPr>
                </a:tc>
                <a:tc>
                  <a:txBody>
                    <a:bodyPr/>
                    <a:lstStyle/>
                    <a:p>
                      <a:endParaRPr lang="en-IE" sz="1000" dirty="0"/>
                    </a:p>
                  </a:txBody>
                  <a:tcPr marL="68580" marR="68580" marT="34280" marB="34280" horzOverflow="overflow">
                    <a:solidFill>
                      <a:schemeClr val="bg1">
                        <a:lumMod val="85000"/>
                      </a:schemeClr>
                    </a:solidFill>
                  </a:tcPr>
                </a:tc>
                <a:extLst>
                  <a:ext uri="{0D108BD9-81ED-4DB2-BD59-A6C34878D82A}">
                    <a16:rowId xmlns:a16="http://schemas.microsoft.com/office/drawing/2014/main" val="67634832"/>
                  </a:ext>
                </a:extLst>
              </a:tr>
              <a:tr h="445080">
                <a:tc rowSpan="2">
                  <a:txBody>
                    <a:bodyPr/>
                    <a:lstStyle/>
                    <a:p>
                      <a:pPr marL="0" marR="0" lvl="0" indent="0" algn="l"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r>
                        <a:rPr kumimoji="0" lang="en-US" altLang="en-US" sz="1200" b="1" u="none" strike="noStrike" cap="none" normalizeH="0" baseline="0" dirty="0">
                          <a:ln>
                            <a:noFill/>
                          </a:ln>
                          <a:effectLst/>
                        </a:rPr>
                        <a:t>People </a:t>
                      </a:r>
                      <a:endParaRPr kumimoji="0" lang="en-US" altLang="en-US" sz="1200" b="1" i="0" u="none" strike="noStrike" cap="none" normalizeH="0" baseline="0" dirty="0">
                        <a:ln>
                          <a:noFill/>
                        </a:ln>
                        <a:solidFill>
                          <a:schemeClr val="tx1"/>
                        </a:solidFill>
                        <a:effectLst/>
                        <a:latin typeface="Arial" charset="0"/>
                      </a:endParaRPr>
                    </a:p>
                  </a:txBody>
                  <a:tcPr marL="68580" marR="68580" marT="34280" marB="34280" horzOverflow="overflow">
                    <a:solidFill>
                      <a:schemeClr val="bg1">
                        <a:lumMod val="85000"/>
                      </a:schemeClr>
                    </a:solidFill>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u="none" strike="noStrike" cap="none" normalizeH="0" baseline="0" dirty="0">
                          <a:ln>
                            <a:noFill/>
                          </a:ln>
                          <a:effectLst/>
                        </a:rPr>
                        <a:t>Our </a:t>
                      </a:r>
                      <a:r>
                        <a:rPr kumimoji="0" lang="en-US" altLang="en-US" sz="1000" b="1" u="none" strike="noStrike" cap="none" normalizeH="0" baseline="0" dirty="0">
                          <a:ln>
                            <a:noFill/>
                          </a:ln>
                          <a:effectLst/>
                        </a:rPr>
                        <a:t>recruitment and workforce planning processes </a:t>
                      </a:r>
                      <a:r>
                        <a:rPr kumimoji="0" lang="en-US" altLang="en-US" sz="1000" u="none" strike="noStrike" cap="none" normalizeH="0" baseline="0" dirty="0">
                          <a:ln>
                            <a:noFill/>
                          </a:ln>
                          <a:effectLst/>
                        </a:rPr>
                        <a:t>are designed with having workforce agility and flexibility in mind and our talent strategy supports the development of an agile organization.</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10004"/>
                  </a:ext>
                </a:extLst>
              </a:tr>
              <a:tr h="445080">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0" i="0" u="none" strike="noStrike" cap="none" normalizeH="0" baseline="0" dirty="0">
                          <a:ln>
                            <a:noFill/>
                          </a:ln>
                          <a:solidFill>
                            <a:schemeClr val="tx1"/>
                          </a:solidFill>
                          <a:effectLst/>
                          <a:latin typeface="Arial" charset="0"/>
                        </a:rPr>
                        <a:t>Our supporting </a:t>
                      </a:r>
                      <a:r>
                        <a:rPr kumimoji="0" lang="en-US" altLang="en-US" sz="1000" b="1" i="0" u="none" strike="noStrike" cap="none" normalizeH="0" baseline="0" dirty="0">
                          <a:ln>
                            <a:noFill/>
                          </a:ln>
                          <a:solidFill>
                            <a:schemeClr val="tx1"/>
                          </a:solidFill>
                          <a:effectLst/>
                          <a:latin typeface="Arial" charset="0"/>
                        </a:rPr>
                        <a:t>HR processes and policies</a:t>
                      </a:r>
                      <a:r>
                        <a:rPr kumimoji="0" lang="en-US" altLang="en-US" sz="1000" b="0" i="0" u="none" strike="noStrike" cap="none" normalizeH="0" baseline="0" dirty="0">
                          <a:ln>
                            <a:noFill/>
                          </a:ln>
                          <a:solidFill>
                            <a:schemeClr val="tx1"/>
                          </a:solidFill>
                          <a:effectLst/>
                          <a:latin typeface="Arial" charset="0"/>
                        </a:rPr>
                        <a:t> (e.g. our training, remote working, reward, performance and recognition processes  etc.) are recognized as important enablers of workforce and organizational agility.</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3347237424"/>
                  </a:ext>
                </a:extLst>
              </a:tr>
              <a:tr h="461000">
                <a:tc rowSpan="2">
                  <a:txBody>
                    <a:bodyPr/>
                    <a:lstStyle/>
                    <a:p>
                      <a:pPr marL="0" marR="0" lvl="0" indent="0" algn="l"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r>
                        <a:rPr kumimoji="0" lang="en-US" altLang="en-US" sz="1200" b="1" i="0" u="none" strike="noStrike" cap="none" normalizeH="0" baseline="0" dirty="0">
                          <a:ln>
                            <a:noFill/>
                          </a:ln>
                          <a:solidFill>
                            <a:schemeClr val="tx1"/>
                          </a:solidFill>
                          <a:effectLst/>
                          <a:latin typeface="Arial" charset="0"/>
                        </a:rPr>
                        <a:t>External Focus </a:t>
                      </a:r>
                    </a:p>
                  </a:txBody>
                  <a:tcPr marL="68580" marR="68580" marT="34280" marB="34280" horzOverflow="overflow">
                    <a:solidFill>
                      <a:schemeClr val="bg1">
                        <a:lumMod val="85000"/>
                      </a:schemeClr>
                    </a:solidFill>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u="none" strike="noStrike" cap="none" normalizeH="0" baseline="0" dirty="0">
                          <a:ln>
                            <a:noFill/>
                          </a:ln>
                          <a:effectLst/>
                        </a:rPr>
                        <a:t>We optimize </a:t>
                      </a:r>
                      <a:r>
                        <a:rPr kumimoji="0" lang="en-US" altLang="en-US" sz="1000" b="1" u="none" strike="noStrike" cap="none" normalizeH="0" baseline="0" dirty="0">
                          <a:ln>
                            <a:noFill/>
                          </a:ln>
                          <a:effectLst/>
                        </a:rPr>
                        <a:t>external partnerships and relationships </a:t>
                      </a:r>
                      <a:r>
                        <a:rPr kumimoji="0" lang="en-US" altLang="en-US" sz="1000" u="none" strike="noStrike" cap="none" normalizeH="0" baseline="0" dirty="0">
                          <a:ln>
                            <a:noFill/>
                          </a:ln>
                          <a:effectLst/>
                        </a:rPr>
                        <a:t>in our business operating model (e.g. co-creation of value with our suppliers and external partners)</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271568257"/>
                  </a:ext>
                </a:extLst>
              </a:tr>
              <a:tr h="461000">
                <a:tc vMerge="1">
                  <a:txBody>
                    <a:bodyPr/>
                    <a:lstStyle/>
                    <a:p>
                      <a:endParaRPr lang="en-IE"/>
                    </a:p>
                  </a:txBody>
                  <a:tcPr/>
                </a:tc>
                <a:tc>
                  <a:txBody>
                    <a:bodyPr/>
                    <a:lstStyle/>
                    <a:p>
                      <a:pPr marL="171450" marR="0" lvl="0" indent="-171450" algn="l" defTabSz="914400" rtl="0" eaLnBrk="0" fontAlgn="base" latinLnBrk="0" hangingPunct="0">
                        <a:lnSpc>
                          <a:spcPct val="100000"/>
                        </a:lnSpc>
                        <a:spcBef>
                          <a:spcPct val="50000"/>
                        </a:spcBef>
                        <a:spcAft>
                          <a:spcPct val="0"/>
                        </a:spcAft>
                        <a:buClrTx/>
                        <a:buSzPct val="100000"/>
                        <a:buFont typeface="Wingdings" panose="05000000000000000000" pitchFamily="2" charset="2"/>
                        <a:buChar char="§"/>
                        <a:tabLst/>
                        <a:defRPr/>
                      </a:pPr>
                      <a:r>
                        <a:rPr kumimoji="0" lang="en-US" altLang="en-US" sz="1000" b="0" i="0" u="none" strike="noStrike" cap="none" normalizeH="0" baseline="0" dirty="0">
                          <a:ln>
                            <a:noFill/>
                          </a:ln>
                          <a:solidFill>
                            <a:schemeClr val="tx1"/>
                          </a:solidFill>
                          <a:effectLst/>
                          <a:latin typeface="Arial" charset="0"/>
                        </a:rPr>
                        <a:t>Our </a:t>
                      </a:r>
                      <a:r>
                        <a:rPr kumimoji="0" lang="en-US" altLang="en-US" sz="1000" b="0" i="0" u="none" strike="noStrike" cap="none" normalizeH="0" baseline="0" dirty="0" err="1">
                          <a:ln>
                            <a:noFill/>
                          </a:ln>
                          <a:solidFill>
                            <a:schemeClr val="tx1"/>
                          </a:solidFill>
                          <a:effectLst/>
                          <a:latin typeface="Arial" charset="0"/>
                        </a:rPr>
                        <a:t>organisation</a:t>
                      </a:r>
                      <a:r>
                        <a:rPr kumimoji="0" lang="en-US" altLang="en-US" sz="1000" b="0" i="0" u="none" strike="noStrike" cap="none" normalizeH="0" baseline="0" dirty="0">
                          <a:ln>
                            <a:noFill/>
                          </a:ln>
                          <a:solidFill>
                            <a:schemeClr val="tx1"/>
                          </a:solidFill>
                          <a:effectLst/>
                          <a:latin typeface="Arial" charset="0"/>
                        </a:rPr>
                        <a:t> understands the need and takes steps to deliberately </a:t>
                      </a:r>
                      <a:r>
                        <a:rPr kumimoji="0" lang="en-US" altLang="en-US" sz="1000" b="1" i="0" u="none" strike="noStrike" cap="none" normalizeH="0" baseline="0" dirty="0">
                          <a:ln>
                            <a:noFill/>
                          </a:ln>
                          <a:solidFill>
                            <a:schemeClr val="tx1"/>
                          </a:solidFill>
                          <a:effectLst/>
                          <a:latin typeface="Arial" charset="0"/>
                        </a:rPr>
                        <a:t>scan the internal &amp; external environment </a:t>
                      </a:r>
                      <a:r>
                        <a:rPr kumimoji="0" lang="en-US" altLang="en-US" sz="1000" b="0" i="0" u="none" strike="noStrike" cap="none" normalizeH="0" baseline="0" dirty="0">
                          <a:ln>
                            <a:noFill/>
                          </a:ln>
                          <a:solidFill>
                            <a:schemeClr val="tx1"/>
                          </a:solidFill>
                          <a:effectLst/>
                          <a:latin typeface="Arial" charset="0"/>
                        </a:rPr>
                        <a:t>to identify opportunities and risks for our business.</a:t>
                      </a: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US" altLang="en-US"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tc>
                  <a:txBody>
                    <a:bodyPr/>
                    <a:lstStyle/>
                    <a:p>
                      <a:pPr marL="0" marR="0" lvl="0" indent="0" algn="ctr" defTabSz="914400" rtl="0" eaLnBrk="0" fontAlgn="base" latinLnBrk="0" hangingPunct="0">
                        <a:lnSpc>
                          <a:spcPct val="100000"/>
                        </a:lnSpc>
                        <a:spcBef>
                          <a:spcPct val="50000"/>
                        </a:spcBef>
                        <a:spcAft>
                          <a:spcPct val="0"/>
                        </a:spcAft>
                        <a:buClrTx/>
                        <a:buSzPct val="100000"/>
                        <a:buFont typeface="Wingdings" panose="05000000000000000000" pitchFamily="2" charset="2"/>
                        <a:buNone/>
                        <a:tabLst/>
                        <a:defRPr/>
                      </a:pPr>
                      <a:endParaRPr kumimoji="0" lang="en-IE" sz="1000" b="0" i="0" u="none" strike="noStrike" kern="1200" cap="none" normalizeH="0" baseline="0" dirty="0">
                        <a:ln>
                          <a:noFill/>
                        </a:ln>
                        <a:solidFill>
                          <a:schemeClr val="tx1"/>
                        </a:solidFill>
                        <a:effectLst/>
                        <a:latin typeface="Arial" charset="0"/>
                        <a:ea typeface="+mn-ea"/>
                        <a:cs typeface="+mn-cs"/>
                      </a:endParaRPr>
                    </a:p>
                  </a:txBody>
                  <a:tcPr marL="68580" marR="68580" marT="34280" marB="34280" horzOverflow="overflow">
                    <a:solidFill>
                      <a:schemeClr val="bg1">
                        <a:lumMod val="85000"/>
                      </a:schemeClr>
                    </a:solidFill>
                  </a:tcPr>
                </a:tc>
                <a:extLst>
                  <a:ext uri="{0D108BD9-81ED-4DB2-BD59-A6C34878D82A}">
                    <a16:rowId xmlns:a16="http://schemas.microsoft.com/office/drawing/2014/main" val="2742777102"/>
                  </a:ext>
                </a:extLst>
              </a:tr>
            </a:tbl>
          </a:graphicData>
        </a:graphic>
      </p:graphicFrame>
      <p:pic>
        <p:nvPicPr>
          <p:cNvPr id="5" name="Picture 4">
            <a:extLst>
              <a:ext uri="{FF2B5EF4-FFF2-40B4-BE49-F238E27FC236}">
                <a16:creationId xmlns:a16="http://schemas.microsoft.com/office/drawing/2014/main" id="{D481C97A-58BC-40BF-9405-38837A4818E2}"/>
              </a:ext>
            </a:extLst>
          </p:cNvPr>
          <p:cNvPicPr>
            <a:picLocks noChangeAspect="1"/>
          </p:cNvPicPr>
          <p:nvPr/>
        </p:nvPicPr>
        <p:blipFill>
          <a:blip r:embed="rId3"/>
          <a:stretch>
            <a:fillRect/>
          </a:stretch>
        </p:blipFill>
        <p:spPr>
          <a:xfrm>
            <a:off x="7158772" y="74212"/>
            <a:ext cx="1504229" cy="733838"/>
          </a:xfrm>
          <a:prstGeom prst="rect">
            <a:avLst/>
          </a:prstGeom>
        </p:spPr>
      </p:pic>
      <p:sp>
        <p:nvSpPr>
          <p:cNvPr id="7" name="Arrow: Up 6">
            <a:extLst>
              <a:ext uri="{FF2B5EF4-FFF2-40B4-BE49-F238E27FC236}">
                <a16:creationId xmlns:a16="http://schemas.microsoft.com/office/drawing/2014/main" id="{3D1B89E3-3E00-4424-B08C-417CB09F0F38}"/>
              </a:ext>
            </a:extLst>
          </p:cNvPr>
          <p:cNvSpPr/>
          <p:nvPr/>
        </p:nvSpPr>
        <p:spPr>
          <a:xfrm rot="18927616">
            <a:off x="8535626" y="594850"/>
            <a:ext cx="155618" cy="268204"/>
          </a:xfrm>
          <a:prstGeom prst="upArrow">
            <a:avLst/>
          </a:prstGeom>
          <a:solidFill>
            <a:schemeClr val="tx2">
              <a:lumMod val="40000"/>
              <a:lumOff val="60000"/>
            </a:schemeClr>
          </a:solidFill>
          <a:ln>
            <a:solidFill>
              <a:srgbClr val="211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Arrow: Up 7">
            <a:extLst>
              <a:ext uri="{FF2B5EF4-FFF2-40B4-BE49-F238E27FC236}">
                <a16:creationId xmlns:a16="http://schemas.microsoft.com/office/drawing/2014/main" id="{C3E1EFEC-D4E9-460C-9F60-48A18ECC6129}"/>
              </a:ext>
            </a:extLst>
          </p:cNvPr>
          <p:cNvSpPr/>
          <p:nvPr/>
        </p:nvSpPr>
        <p:spPr>
          <a:xfrm rot="2458845">
            <a:off x="9420597" y="597549"/>
            <a:ext cx="164704" cy="304275"/>
          </a:xfrm>
          <a:prstGeom prst="upArrow">
            <a:avLst/>
          </a:prstGeom>
          <a:solidFill>
            <a:schemeClr val="tx2">
              <a:lumMod val="40000"/>
              <a:lumOff val="60000"/>
            </a:schemeClr>
          </a:solidFill>
          <a:ln>
            <a:solidFill>
              <a:srgbClr val="211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9" name="Picture 8">
            <a:extLst>
              <a:ext uri="{FF2B5EF4-FFF2-40B4-BE49-F238E27FC236}">
                <a16:creationId xmlns:a16="http://schemas.microsoft.com/office/drawing/2014/main" id="{A1B6DDD4-617A-4443-BEC5-BB862DD6BC99}"/>
              </a:ext>
            </a:extLst>
          </p:cNvPr>
          <p:cNvPicPr>
            <a:picLocks noChangeAspect="1"/>
          </p:cNvPicPr>
          <p:nvPr/>
        </p:nvPicPr>
        <p:blipFill>
          <a:blip r:embed="rId4"/>
          <a:stretch>
            <a:fillRect/>
          </a:stretch>
        </p:blipFill>
        <p:spPr>
          <a:xfrm>
            <a:off x="9685237" y="69118"/>
            <a:ext cx="1355821" cy="740312"/>
          </a:xfrm>
          <a:prstGeom prst="rect">
            <a:avLst/>
          </a:prstGeom>
        </p:spPr>
      </p:pic>
      <p:pic>
        <p:nvPicPr>
          <p:cNvPr id="11" name="FFA06F25-6E69-49DB-8000-010EBB41FFD8" descr="4849AAA3-2613-4C1B-BCBD-8EF733CDBDB4@chello">
            <a:extLst>
              <a:ext uri="{FF2B5EF4-FFF2-40B4-BE49-F238E27FC236}">
                <a16:creationId xmlns:a16="http://schemas.microsoft.com/office/drawing/2014/main" id="{E606B858-C340-4CED-BA77-D98ABA6C7B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91856" y="100057"/>
            <a:ext cx="802016" cy="358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235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WT_FOOTER" val="Watermark"/>
  <p:tag name="TAGPREFIX" val="WT_"/>
  <p:tag name="WT_TEMPLATENAME" val="WTW.pptx"/>
  <p:tag name="WT_CREATEDATE" val="08 February 2016"/>
  <p:tag name="WT_DPI" val=""/>
</p:tagLst>
</file>

<file path=ppt/tags/tag2.xml><?xml version="1.0" encoding="utf-8"?>
<p:tagLst xmlns:a="http://schemas.openxmlformats.org/drawingml/2006/main" xmlns:r="http://schemas.openxmlformats.org/officeDocument/2006/relationships" xmlns:p="http://schemas.openxmlformats.org/presentationml/2006/main">
  <p:tag name="TW_FOOTER" val="Watermark"/>
  <p:tag name="WT_FOOTER" val="Watermark"/>
</p:tagLst>
</file>

<file path=ppt/theme/theme1.xml><?xml version="1.0" encoding="utf-8"?>
<a:theme xmlns:a="http://schemas.openxmlformats.org/drawingml/2006/main" name="WTW">
  <a:themeElements>
    <a:clrScheme name="WTW Theme">
      <a:dk1>
        <a:sysClr val="windowText" lastClr="000000"/>
      </a:dk1>
      <a:lt1>
        <a:sysClr val="window" lastClr="FFFFFF"/>
      </a:lt1>
      <a:dk2>
        <a:srgbClr val="63666A"/>
      </a:dk2>
      <a:lt2>
        <a:srgbClr val="EEECE1"/>
      </a:lt2>
      <a:accent1>
        <a:srgbClr val="702082"/>
      </a:accent1>
      <a:accent2>
        <a:srgbClr val="FFB81C"/>
      </a:accent2>
      <a:accent3>
        <a:srgbClr val="00A0D2"/>
      </a:accent3>
      <a:accent4>
        <a:srgbClr val="C110A0"/>
      </a:accent4>
      <a:accent5>
        <a:srgbClr val="00C389"/>
      </a:accent5>
      <a:accent6>
        <a:srgbClr val="63666A"/>
      </a:accent6>
      <a:hlink>
        <a:srgbClr val="00A0D2"/>
      </a:hlink>
      <a:folHlink>
        <a:srgbClr val="63666A"/>
      </a:folHlink>
    </a:clrScheme>
    <a:fontScheme name="Willis Towers Wat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WTW Light Gray">
      <a:srgbClr val="D8DBD8"/>
    </a:custClr>
    <a:custClr name="WTW Light Violet">
      <a:srgbClr val="D8D7DF"/>
    </a:custClr>
    <a:custClr name="WTW Pink">
      <a:srgbClr val="DDD0CF"/>
    </a:custClr>
    <a:custClr name="WTW Light Blue">
      <a:srgbClr val="C8D7DF"/>
    </a:custClr>
    <a:custClr name="WTW Light Green">
      <a:srgbClr val="D9E6DC"/>
    </a:custClr>
    <a:custClr name="WTW Light Sand">
      <a:srgbClr val="EFEEDE"/>
    </a:custClr>
  </a:custClrLst>
  <a:extLst>
    <a:ext uri="{05A4C25C-085E-4340-85A3-A5531E510DB2}">
      <thm15:themeFamily xmlns:thm15="http://schemas.microsoft.com/office/thememl/2012/main" name="Customer Centricity Conference_Template September 2016_02.potx" id="{705317A5-1925-41A6-BC99-89F3D0590069}" vid="{24F90933-2912-4E60-989A-F54717569274}"/>
    </a:ext>
  </a:extLst>
</a:theme>
</file>

<file path=ppt/theme/theme2.xml><?xml version="1.0" encoding="utf-8"?>
<a:theme xmlns:a="http://schemas.openxmlformats.org/drawingml/2006/main" name="3_Conten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F2D7F"/>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E70585C6F7CE408A8A3681C40DFDA3" ma:contentTypeVersion="0" ma:contentTypeDescription="Create a new document." ma:contentTypeScope="" ma:versionID="2959928dbacde11f86d0ab773cf6c00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792876-F0EE-4114-BE97-056C44FA96A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782D42-D845-4C66-966E-12A94758157C}">
  <ds:schemaRefs>
    <ds:schemaRef ds:uri="http://schemas.microsoft.com/sharepoint/v3/contenttype/forms"/>
  </ds:schemaRefs>
</ds:datastoreItem>
</file>

<file path=customXml/itemProps3.xml><?xml version="1.0" encoding="utf-8"?>
<ds:datastoreItem xmlns:ds="http://schemas.openxmlformats.org/officeDocument/2006/customXml" ds:itemID="{F8743090-8EC0-42D8-8448-84C7D17EC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345</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Wingdings</vt:lpstr>
      <vt:lpstr>WTW</vt:lpstr>
      <vt:lpstr>3_Content</vt:lpstr>
      <vt:lpstr>Organizational Agility ‘Heath Check’ – SCOPE   (Summary version) </vt:lpstr>
    </vt:vector>
  </TitlesOfParts>
  <Company>Willis Towers Watson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Value through Customer Centricity</dc:title>
  <dc:creator>Laki Begum (RFS/RCS/Ops, London (High Holborn))</dc:creator>
  <cp:lastModifiedBy>Kevin Empey</cp:lastModifiedBy>
  <cp:revision>515</cp:revision>
  <cp:lastPrinted>2018-01-11T10:10:08Z</cp:lastPrinted>
  <dcterms:created xsi:type="dcterms:W3CDTF">2016-09-07T15:16:41Z</dcterms:created>
  <dcterms:modified xsi:type="dcterms:W3CDTF">2021-05-11T07:19:14Z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atermark">
    <vt:lpwstr/>
  </property>
  <property fmtid="{D5CDD505-2E9C-101B-9397-08002B2CF9AE}" pid="3" name="ContentTypeId">
    <vt:lpwstr>0x01010002E70585C6F7CE408A8A3681C40DFDA3</vt:lpwstr>
  </property>
</Properties>
</file>